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77E21-6A6B-47EB-9768-F53316F8A039}" v="16" dt="2022-06-09T16:08:52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 Marsland (STB)" userId="6bed8aef-6c4a-4014-9f31-f23f466ccea1" providerId="ADAL" clId="{4EF77E21-6A6B-47EB-9768-F53316F8A039}"/>
    <pc:docChg chg="custSel modSld">
      <pc:chgData name="Mrs M Marsland (STB)" userId="6bed8aef-6c4a-4014-9f31-f23f466ccea1" providerId="ADAL" clId="{4EF77E21-6A6B-47EB-9768-F53316F8A039}" dt="2022-06-09T16:08:54.333" v="81" actId="478"/>
      <pc:docMkLst>
        <pc:docMk/>
      </pc:docMkLst>
      <pc:sldChg chg="addSp delSp modSp mod">
        <pc:chgData name="Mrs M Marsland (STB)" userId="6bed8aef-6c4a-4014-9f31-f23f466ccea1" providerId="ADAL" clId="{4EF77E21-6A6B-47EB-9768-F53316F8A039}" dt="2022-06-09T16:08:54.333" v="81" actId="478"/>
        <pc:sldMkLst>
          <pc:docMk/>
          <pc:sldMk cId="4163996452" sldId="256"/>
        </pc:sldMkLst>
        <pc:spChg chg="mod">
          <ac:chgData name="Mrs M Marsland (STB)" userId="6bed8aef-6c4a-4014-9f31-f23f466ccea1" providerId="ADAL" clId="{4EF77E21-6A6B-47EB-9768-F53316F8A039}" dt="2022-06-09T16:06:03.146" v="47" actId="1076"/>
          <ac:spMkLst>
            <pc:docMk/>
            <pc:sldMk cId="4163996452" sldId="256"/>
            <ac:spMk id="7" creationId="{A429A5DE-0BED-437D-90FD-0F5825C38A3F}"/>
          </ac:spMkLst>
        </pc:spChg>
        <pc:spChg chg="add del mod">
          <ac:chgData name="Mrs M Marsland (STB)" userId="6bed8aef-6c4a-4014-9f31-f23f466ccea1" providerId="ADAL" clId="{4EF77E21-6A6B-47EB-9768-F53316F8A039}" dt="2022-06-09T16:06:22.812" v="49" actId="478"/>
          <ac:spMkLst>
            <pc:docMk/>
            <pc:sldMk cId="4163996452" sldId="256"/>
            <ac:spMk id="23" creationId="{23CB0BFF-763A-7A94-146B-94150D3197AB}"/>
          </ac:spMkLst>
        </pc:spChg>
        <pc:spChg chg="add del mod">
          <ac:chgData name="Mrs M Marsland (STB)" userId="6bed8aef-6c4a-4014-9f31-f23f466ccea1" providerId="ADAL" clId="{4EF77E21-6A6B-47EB-9768-F53316F8A039}" dt="2022-06-09T16:06:35.484" v="51" actId="478"/>
          <ac:spMkLst>
            <pc:docMk/>
            <pc:sldMk cId="4163996452" sldId="256"/>
            <ac:spMk id="26" creationId="{0FBFA985-97CA-E4C3-AA67-DEA5A8404117}"/>
          </ac:spMkLst>
        </pc:spChg>
        <pc:spChg chg="add">
          <ac:chgData name="Mrs M Marsland (STB)" userId="6bed8aef-6c4a-4014-9f31-f23f466ccea1" providerId="ADAL" clId="{4EF77E21-6A6B-47EB-9768-F53316F8A039}" dt="2022-06-09T16:08:47.933" v="78"/>
          <ac:spMkLst>
            <pc:docMk/>
            <pc:sldMk cId="4163996452" sldId="256"/>
            <ac:spMk id="43" creationId="{32E386D4-A3CA-2911-1580-BF18C80E53B0}"/>
          </ac:spMkLst>
        </pc:spChg>
        <pc:spChg chg="add mod">
          <ac:chgData name="Mrs M Marsland (STB)" userId="6bed8aef-6c4a-4014-9f31-f23f466ccea1" providerId="ADAL" clId="{4EF77E21-6A6B-47EB-9768-F53316F8A039}" dt="2022-06-09T16:08:50.950" v="79"/>
          <ac:spMkLst>
            <pc:docMk/>
            <pc:sldMk cId="4163996452" sldId="256"/>
            <ac:spMk id="45" creationId="{A0B625C6-F3D7-7B94-AB0D-CD04AF3C0827}"/>
          </ac:spMkLst>
        </pc:spChg>
        <pc:spChg chg="del">
          <ac:chgData name="Mrs M Marsland (STB)" userId="6bed8aef-6c4a-4014-9f31-f23f466ccea1" providerId="ADAL" clId="{4EF77E21-6A6B-47EB-9768-F53316F8A039}" dt="2022-06-09T16:03:52.236" v="15" actId="478"/>
          <ac:spMkLst>
            <pc:docMk/>
            <pc:sldMk cId="4163996452" sldId="256"/>
            <ac:spMk id="70" creationId="{E60331BA-DDCE-4CAF-B446-2F3EDEDD3F2B}"/>
          </ac:spMkLst>
        </pc:spChg>
        <pc:spChg chg="del">
          <ac:chgData name="Mrs M Marsland (STB)" userId="6bed8aef-6c4a-4014-9f31-f23f466ccea1" providerId="ADAL" clId="{4EF77E21-6A6B-47EB-9768-F53316F8A039}" dt="2022-06-09T16:03:54.426" v="19" actId="478"/>
          <ac:spMkLst>
            <pc:docMk/>
            <pc:sldMk cId="4163996452" sldId="256"/>
            <ac:spMk id="71" creationId="{5EC1AAB9-CD22-47FA-8FB1-56BC820AB12E}"/>
          </ac:spMkLst>
        </pc:spChg>
        <pc:spChg chg="del">
          <ac:chgData name="Mrs M Marsland (STB)" userId="6bed8aef-6c4a-4014-9f31-f23f466ccea1" providerId="ADAL" clId="{4EF77E21-6A6B-47EB-9768-F53316F8A039}" dt="2022-06-09T16:03:53.082" v="17" actId="478"/>
          <ac:spMkLst>
            <pc:docMk/>
            <pc:sldMk cId="4163996452" sldId="256"/>
            <ac:spMk id="72" creationId="{2A502790-0403-4ACB-BEF2-E049243B6A96}"/>
          </ac:spMkLst>
        </pc:spChg>
        <pc:spChg chg="del">
          <ac:chgData name="Mrs M Marsland (STB)" userId="6bed8aef-6c4a-4014-9f31-f23f466ccea1" providerId="ADAL" clId="{4EF77E21-6A6B-47EB-9768-F53316F8A039}" dt="2022-06-09T16:03:50.555" v="12" actId="478"/>
          <ac:spMkLst>
            <pc:docMk/>
            <pc:sldMk cId="4163996452" sldId="256"/>
            <ac:spMk id="73" creationId="{AC3D7F44-2FE0-4E23-A2B8-9A308BFCB6CE}"/>
          </ac:spMkLst>
        </pc:spChg>
        <pc:spChg chg="del">
          <ac:chgData name="Mrs M Marsland (STB)" userId="6bed8aef-6c4a-4014-9f31-f23f466ccea1" providerId="ADAL" clId="{4EF77E21-6A6B-47EB-9768-F53316F8A039}" dt="2022-06-09T16:03:51.291" v="13" actId="478"/>
          <ac:spMkLst>
            <pc:docMk/>
            <pc:sldMk cId="4163996452" sldId="256"/>
            <ac:spMk id="74" creationId="{26AE5C33-280D-403F-A1AF-3C345C112DFF}"/>
          </ac:spMkLst>
        </pc:spChg>
        <pc:spChg chg="del">
          <ac:chgData name="Mrs M Marsland (STB)" userId="6bed8aef-6c4a-4014-9f31-f23f466ccea1" providerId="ADAL" clId="{4EF77E21-6A6B-47EB-9768-F53316F8A039}" dt="2022-06-09T16:03:51.718" v="14" actId="478"/>
          <ac:spMkLst>
            <pc:docMk/>
            <pc:sldMk cId="4163996452" sldId="256"/>
            <ac:spMk id="75" creationId="{9E5FA54B-A390-47F2-AD4F-9D0A0E75F8CD}"/>
          </ac:spMkLst>
        </pc:spChg>
        <pc:spChg chg="del">
          <ac:chgData name="Mrs M Marsland (STB)" userId="6bed8aef-6c4a-4014-9f31-f23f466ccea1" providerId="ADAL" clId="{4EF77E21-6A6B-47EB-9768-F53316F8A039}" dt="2022-06-09T16:03:49.210" v="9" actId="478"/>
          <ac:spMkLst>
            <pc:docMk/>
            <pc:sldMk cId="4163996452" sldId="256"/>
            <ac:spMk id="76" creationId="{FBD84545-B2E4-4803-827C-035E86B60779}"/>
          </ac:spMkLst>
        </pc:spChg>
        <pc:spChg chg="del">
          <ac:chgData name="Mrs M Marsland (STB)" userId="6bed8aef-6c4a-4014-9f31-f23f466ccea1" providerId="ADAL" clId="{4EF77E21-6A6B-47EB-9768-F53316F8A039}" dt="2022-06-09T16:03:49.611" v="10" actId="478"/>
          <ac:spMkLst>
            <pc:docMk/>
            <pc:sldMk cId="4163996452" sldId="256"/>
            <ac:spMk id="77" creationId="{609C3D11-ED9A-4AD1-B1EB-A223BE22C131}"/>
          </ac:spMkLst>
        </pc:spChg>
        <pc:spChg chg="del">
          <ac:chgData name="Mrs M Marsland (STB)" userId="6bed8aef-6c4a-4014-9f31-f23f466ccea1" providerId="ADAL" clId="{4EF77E21-6A6B-47EB-9768-F53316F8A039}" dt="2022-06-09T16:03:50.092" v="11" actId="478"/>
          <ac:spMkLst>
            <pc:docMk/>
            <pc:sldMk cId="4163996452" sldId="256"/>
            <ac:spMk id="78" creationId="{7BD69BB1-E844-497D-9FF5-C273D0953B92}"/>
          </ac:spMkLst>
        </pc:spChg>
        <pc:spChg chg="del">
          <ac:chgData name="Mrs M Marsland (STB)" userId="6bed8aef-6c4a-4014-9f31-f23f466ccea1" providerId="ADAL" clId="{4EF77E21-6A6B-47EB-9768-F53316F8A039}" dt="2022-06-09T16:03:47.787" v="6" actId="478"/>
          <ac:spMkLst>
            <pc:docMk/>
            <pc:sldMk cId="4163996452" sldId="256"/>
            <ac:spMk id="79" creationId="{6F65BC2C-9C6D-4230-BE2D-01B9A66AF7CD}"/>
          </ac:spMkLst>
        </pc:spChg>
        <pc:spChg chg="del">
          <ac:chgData name="Mrs M Marsland (STB)" userId="6bed8aef-6c4a-4014-9f31-f23f466ccea1" providerId="ADAL" clId="{4EF77E21-6A6B-47EB-9768-F53316F8A039}" dt="2022-06-09T16:03:48.330" v="7" actId="478"/>
          <ac:spMkLst>
            <pc:docMk/>
            <pc:sldMk cId="4163996452" sldId="256"/>
            <ac:spMk id="80" creationId="{7860867B-BE7C-4D8C-93C3-96180BDFFA49}"/>
          </ac:spMkLst>
        </pc:spChg>
        <pc:spChg chg="del">
          <ac:chgData name="Mrs M Marsland (STB)" userId="6bed8aef-6c4a-4014-9f31-f23f466ccea1" providerId="ADAL" clId="{4EF77E21-6A6B-47EB-9768-F53316F8A039}" dt="2022-06-09T16:03:48.762" v="8" actId="478"/>
          <ac:spMkLst>
            <pc:docMk/>
            <pc:sldMk cId="4163996452" sldId="256"/>
            <ac:spMk id="81" creationId="{78179DBC-8992-4D8C-B301-656498E5601F}"/>
          </ac:spMkLst>
        </pc:spChg>
        <pc:spChg chg="del">
          <ac:chgData name="Mrs M Marsland (STB)" userId="6bed8aef-6c4a-4014-9f31-f23f466ccea1" providerId="ADAL" clId="{4EF77E21-6A6B-47EB-9768-F53316F8A039}" dt="2022-06-09T16:03:46.366" v="3" actId="478"/>
          <ac:spMkLst>
            <pc:docMk/>
            <pc:sldMk cId="4163996452" sldId="256"/>
            <ac:spMk id="82" creationId="{410EDA61-8F09-4F6F-B514-64D36BBB28ED}"/>
          </ac:spMkLst>
        </pc:spChg>
        <pc:spChg chg="add del mod">
          <ac:chgData name="Mrs M Marsland (STB)" userId="6bed8aef-6c4a-4014-9f31-f23f466ccea1" providerId="ADAL" clId="{4EF77E21-6A6B-47EB-9768-F53316F8A039}" dt="2022-06-09T16:03:52.655" v="16" actId="478"/>
          <ac:spMkLst>
            <pc:docMk/>
            <pc:sldMk cId="4163996452" sldId="256"/>
            <ac:spMk id="83" creationId="{06B0DD3E-ABA2-E99C-5B11-8025035E8033}"/>
          </ac:spMkLst>
        </pc:spChg>
        <pc:spChg chg="del">
          <ac:chgData name="Mrs M Marsland (STB)" userId="6bed8aef-6c4a-4014-9f31-f23f466ccea1" providerId="ADAL" clId="{4EF77E21-6A6B-47EB-9768-F53316F8A039}" dt="2022-06-09T16:03:46.826" v="4" actId="478"/>
          <ac:spMkLst>
            <pc:docMk/>
            <pc:sldMk cId="4163996452" sldId="256"/>
            <ac:spMk id="84" creationId="{4FE90B53-1798-4FD0-8110-1DB81CB80AA5}"/>
          </ac:spMkLst>
        </pc:spChg>
        <pc:spChg chg="add del mod">
          <ac:chgData name="Mrs M Marsland (STB)" userId="6bed8aef-6c4a-4014-9f31-f23f466ccea1" providerId="ADAL" clId="{4EF77E21-6A6B-47EB-9768-F53316F8A039}" dt="2022-06-09T16:03:45.068" v="2" actId="478"/>
          <ac:spMkLst>
            <pc:docMk/>
            <pc:sldMk cId="4163996452" sldId="256"/>
            <ac:spMk id="85" creationId="{1E2D0DDE-E124-C1E1-2639-87A9B76E9CC9}"/>
          </ac:spMkLst>
        </pc:spChg>
        <pc:spChg chg="del">
          <ac:chgData name="Mrs M Marsland (STB)" userId="6bed8aef-6c4a-4014-9f31-f23f466ccea1" providerId="ADAL" clId="{4EF77E21-6A6B-47EB-9768-F53316F8A039}" dt="2022-06-09T16:03:47.258" v="5" actId="478"/>
          <ac:spMkLst>
            <pc:docMk/>
            <pc:sldMk cId="4163996452" sldId="256"/>
            <ac:spMk id="86" creationId="{6681C52B-AF48-4C32-B1F7-0E2560088ECF}"/>
          </ac:spMkLst>
        </pc:spChg>
        <pc:spChg chg="add del mod">
          <ac:chgData name="Mrs M Marsland (STB)" userId="6bed8aef-6c4a-4014-9f31-f23f466ccea1" providerId="ADAL" clId="{4EF77E21-6A6B-47EB-9768-F53316F8A039}" dt="2022-06-09T16:03:45.068" v="2" actId="478"/>
          <ac:spMkLst>
            <pc:docMk/>
            <pc:sldMk cId="4163996452" sldId="256"/>
            <ac:spMk id="87" creationId="{3AD66187-1F89-9B1C-8690-0878D120CE85}"/>
          </ac:spMkLst>
        </pc:spChg>
        <pc:spChg chg="add del mod">
          <ac:chgData name="Mrs M Marsland (STB)" userId="6bed8aef-6c4a-4014-9f31-f23f466ccea1" providerId="ADAL" clId="{4EF77E21-6A6B-47EB-9768-F53316F8A039}" dt="2022-06-09T16:03:45.068" v="2" actId="478"/>
          <ac:spMkLst>
            <pc:docMk/>
            <pc:sldMk cId="4163996452" sldId="256"/>
            <ac:spMk id="88" creationId="{73A54460-C220-8AA6-C8D0-87C4709DB0AC}"/>
          </ac:spMkLst>
        </pc:spChg>
        <pc:spChg chg="add del mod">
          <ac:chgData name="Mrs M Marsland (STB)" userId="6bed8aef-6c4a-4014-9f31-f23f466ccea1" providerId="ADAL" clId="{4EF77E21-6A6B-47EB-9768-F53316F8A039}" dt="2022-06-09T16:03:45.068" v="2" actId="478"/>
          <ac:spMkLst>
            <pc:docMk/>
            <pc:sldMk cId="4163996452" sldId="256"/>
            <ac:spMk id="89" creationId="{97A889C6-38B1-FF19-C08D-2B544BFBFDC4}"/>
          </ac:spMkLst>
        </pc:spChg>
        <pc:spChg chg="del">
          <ac:chgData name="Mrs M Marsland (STB)" userId="6bed8aef-6c4a-4014-9f31-f23f466ccea1" providerId="ADAL" clId="{4EF77E21-6A6B-47EB-9768-F53316F8A039}" dt="2022-06-09T16:03:56.299" v="24" actId="478"/>
          <ac:spMkLst>
            <pc:docMk/>
            <pc:sldMk cId="4163996452" sldId="256"/>
            <ac:spMk id="99" creationId="{3E19A1CE-4C2E-4927-8A3C-D3401756DE4D}"/>
          </ac:spMkLst>
        </pc:spChg>
        <pc:spChg chg="del">
          <ac:chgData name="Mrs M Marsland (STB)" userId="6bed8aef-6c4a-4014-9f31-f23f466ccea1" providerId="ADAL" clId="{4EF77E21-6A6B-47EB-9768-F53316F8A039}" dt="2022-06-09T16:03:55.838" v="23" actId="478"/>
          <ac:spMkLst>
            <pc:docMk/>
            <pc:sldMk cId="4163996452" sldId="256"/>
            <ac:spMk id="100" creationId="{B7CEB3BC-C817-46CA-8400-281A82428172}"/>
          </ac:spMkLst>
        </pc:spChg>
        <pc:spChg chg="del mod">
          <ac:chgData name="Mrs M Marsland (STB)" userId="6bed8aef-6c4a-4014-9f31-f23f466ccea1" providerId="ADAL" clId="{4EF77E21-6A6B-47EB-9768-F53316F8A039}" dt="2022-06-09T16:03:55.454" v="22" actId="478"/>
          <ac:spMkLst>
            <pc:docMk/>
            <pc:sldMk cId="4163996452" sldId="256"/>
            <ac:spMk id="106" creationId="{CFB90E18-A45D-4060-8DB5-CA1870E6BBFF}"/>
          </ac:spMkLst>
        </pc:spChg>
        <pc:spChg chg="del">
          <ac:chgData name="Mrs M Marsland (STB)" userId="6bed8aef-6c4a-4014-9f31-f23f466ccea1" providerId="ADAL" clId="{4EF77E21-6A6B-47EB-9768-F53316F8A039}" dt="2022-06-09T16:03:58.941" v="27" actId="478"/>
          <ac:spMkLst>
            <pc:docMk/>
            <pc:sldMk cId="4163996452" sldId="256"/>
            <ac:spMk id="107" creationId="{E0B25DE7-D7F3-4C58-AD7C-BD1D90BAC43C}"/>
          </ac:spMkLst>
        </pc:spChg>
        <pc:spChg chg="del">
          <ac:chgData name="Mrs M Marsland (STB)" userId="6bed8aef-6c4a-4014-9f31-f23f466ccea1" providerId="ADAL" clId="{4EF77E21-6A6B-47EB-9768-F53316F8A039}" dt="2022-06-09T16:03:58.426" v="26" actId="478"/>
          <ac:spMkLst>
            <pc:docMk/>
            <pc:sldMk cId="4163996452" sldId="256"/>
            <ac:spMk id="108" creationId="{3C57FC84-87FF-4938-BB5E-B3307F945291}"/>
          </ac:spMkLst>
        </pc:spChg>
        <pc:spChg chg="del">
          <ac:chgData name="Mrs M Marsland (STB)" userId="6bed8aef-6c4a-4014-9f31-f23f466ccea1" providerId="ADAL" clId="{4EF77E21-6A6B-47EB-9768-F53316F8A039}" dt="2022-06-09T16:03:57.963" v="25" actId="478"/>
          <ac:spMkLst>
            <pc:docMk/>
            <pc:sldMk cId="4163996452" sldId="256"/>
            <ac:spMk id="109" creationId="{29EA2A0F-AB91-4259-9B65-89531187659B}"/>
          </ac:spMkLst>
        </pc:spChg>
        <pc:spChg chg="del">
          <ac:chgData name="Mrs M Marsland (STB)" userId="6bed8aef-6c4a-4014-9f31-f23f466ccea1" providerId="ADAL" clId="{4EF77E21-6A6B-47EB-9768-F53316F8A039}" dt="2022-06-09T16:04:00.619" v="30" actId="478"/>
          <ac:spMkLst>
            <pc:docMk/>
            <pc:sldMk cId="4163996452" sldId="256"/>
            <ac:spMk id="110" creationId="{56A46EEC-86E4-4200-B731-7207884AD033}"/>
          </ac:spMkLst>
        </pc:spChg>
        <pc:spChg chg="del mod">
          <ac:chgData name="Mrs M Marsland (STB)" userId="6bed8aef-6c4a-4014-9f31-f23f466ccea1" providerId="ADAL" clId="{4EF77E21-6A6B-47EB-9768-F53316F8A039}" dt="2022-06-09T16:04:01.116" v="31" actId="478"/>
          <ac:spMkLst>
            <pc:docMk/>
            <pc:sldMk cId="4163996452" sldId="256"/>
            <ac:spMk id="111" creationId="{E7ACE965-A461-496F-8CA2-AF6B6FF50148}"/>
          </ac:spMkLst>
        </pc:spChg>
        <pc:spChg chg="del">
          <ac:chgData name="Mrs M Marsland (STB)" userId="6bed8aef-6c4a-4014-9f31-f23f466ccea1" providerId="ADAL" clId="{4EF77E21-6A6B-47EB-9768-F53316F8A039}" dt="2022-06-09T16:03:59.467" v="28" actId="478"/>
          <ac:spMkLst>
            <pc:docMk/>
            <pc:sldMk cId="4163996452" sldId="256"/>
            <ac:spMk id="112" creationId="{D87D3583-05FB-4B40-B6F8-ADB12347541B}"/>
          </ac:spMkLst>
        </pc:spChg>
        <pc:spChg chg="del">
          <ac:chgData name="Mrs M Marsland (STB)" userId="6bed8aef-6c4a-4014-9f31-f23f466ccea1" providerId="ADAL" clId="{4EF77E21-6A6B-47EB-9768-F53316F8A039}" dt="2022-06-09T16:04:03.450" v="34" actId="478"/>
          <ac:spMkLst>
            <pc:docMk/>
            <pc:sldMk cId="4163996452" sldId="256"/>
            <ac:spMk id="113" creationId="{1E5C1546-DABB-4C4D-B435-D92C7414569D}"/>
          </ac:spMkLst>
        </pc:spChg>
        <pc:spChg chg="del">
          <ac:chgData name="Mrs M Marsland (STB)" userId="6bed8aef-6c4a-4014-9f31-f23f466ccea1" providerId="ADAL" clId="{4EF77E21-6A6B-47EB-9768-F53316F8A039}" dt="2022-06-09T16:04:02.810" v="33" actId="478"/>
          <ac:spMkLst>
            <pc:docMk/>
            <pc:sldMk cId="4163996452" sldId="256"/>
            <ac:spMk id="114" creationId="{24043D2F-7489-474C-B8E2-1C4416543725}"/>
          </ac:spMkLst>
        </pc:spChg>
        <pc:spChg chg="del">
          <ac:chgData name="Mrs M Marsland (STB)" userId="6bed8aef-6c4a-4014-9f31-f23f466ccea1" providerId="ADAL" clId="{4EF77E21-6A6B-47EB-9768-F53316F8A039}" dt="2022-06-09T16:04:02.330" v="32" actId="478"/>
          <ac:spMkLst>
            <pc:docMk/>
            <pc:sldMk cId="4163996452" sldId="256"/>
            <ac:spMk id="115" creationId="{80175059-C184-437B-AC31-E240D87E3F20}"/>
          </ac:spMkLst>
        </pc:spChg>
        <pc:spChg chg="del">
          <ac:chgData name="Mrs M Marsland (STB)" userId="6bed8aef-6c4a-4014-9f31-f23f466ccea1" providerId="ADAL" clId="{4EF77E21-6A6B-47EB-9768-F53316F8A039}" dt="2022-06-09T16:04:05.691" v="37" actId="478"/>
          <ac:spMkLst>
            <pc:docMk/>
            <pc:sldMk cId="4163996452" sldId="256"/>
            <ac:spMk id="116" creationId="{17D83828-4129-4952-9DF2-88403C4FC636}"/>
          </ac:spMkLst>
        </pc:spChg>
        <pc:spChg chg="del">
          <ac:chgData name="Mrs M Marsland (STB)" userId="6bed8aef-6c4a-4014-9f31-f23f466ccea1" providerId="ADAL" clId="{4EF77E21-6A6B-47EB-9768-F53316F8A039}" dt="2022-06-09T16:04:04.588" v="36" actId="478"/>
          <ac:spMkLst>
            <pc:docMk/>
            <pc:sldMk cId="4163996452" sldId="256"/>
            <ac:spMk id="117" creationId="{51042530-A194-4D09-BF8A-492887CB2AD4}"/>
          </ac:spMkLst>
        </pc:spChg>
        <pc:spChg chg="del">
          <ac:chgData name="Mrs M Marsland (STB)" userId="6bed8aef-6c4a-4014-9f31-f23f466ccea1" providerId="ADAL" clId="{4EF77E21-6A6B-47EB-9768-F53316F8A039}" dt="2022-06-09T16:04:04.045" v="35" actId="478"/>
          <ac:spMkLst>
            <pc:docMk/>
            <pc:sldMk cId="4163996452" sldId="256"/>
            <ac:spMk id="118" creationId="{BF7A14C4-A21A-48E4-BA57-D94A83C16ED7}"/>
          </ac:spMkLst>
        </pc:spChg>
        <pc:picChg chg="mod">
          <ac:chgData name="Mrs M Marsland (STB)" userId="6bed8aef-6c4a-4014-9f31-f23f466ccea1" providerId="ADAL" clId="{4EF77E21-6A6B-47EB-9768-F53316F8A039}" dt="2022-06-09T16:04:24.917" v="40" actId="1076"/>
          <ac:picMkLst>
            <pc:docMk/>
            <pc:sldMk cId="4163996452" sldId="256"/>
            <ac:picMk id="9" creationId="{5227923D-F97E-4013-9E30-FCECD59CF0A8}"/>
          </ac:picMkLst>
        </pc:picChg>
        <pc:picChg chg="mod">
          <ac:chgData name="Mrs M Marsland (STB)" userId="6bed8aef-6c4a-4014-9f31-f23f466ccea1" providerId="ADAL" clId="{4EF77E21-6A6B-47EB-9768-F53316F8A039}" dt="2022-06-09T16:04:08.002" v="38" actId="1076"/>
          <ac:picMkLst>
            <pc:docMk/>
            <pc:sldMk cId="4163996452" sldId="256"/>
            <ac:picMk id="16" creationId="{3A5CCC69-0E47-4C48-8848-522665486FCD}"/>
          </ac:picMkLst>
        </pc:picChg>
        <pc:picChg chg="add del mod">
          <ac:chgData name="Mrs M Marsland (STB)" userId="6bed8aef-6c4a-4014-9f31-f23f466ccea1" providerId="ADAL" clId="{4EF77E21-6A6B-47EB-9768-F53316F8A039}" dt="2022-06-09T16:06:22.812" v="49" actId="478"/>
          <ac:picMkLst>
            <pc:docMk/>
            <pc:sldMk cId="4163996452" sldId="256"/>
            <ac:picMk id="21" creationId="{AC7DA9C6-C0EC-04D0-800D-B32D9F4D295F}"/>
          </ac:picMkLst>
        </pc:picChg>
        <pc:picChg chg="add del mod">
          <ac:chgData name="Mrs M Marsland (STB)" userId="6bed8aef-6c4a-4014-9f31-f23f466ccea1" providerId="ADAL" clId="{4EF77E21-6A6B-47EB-9768-F53316F8A039}" dt="2022-06-09T16:06:57.964" v="52" actId="478"/>
          <ac:picMkLst>
            <pc:docMk/>
            <pc:sldMk cId="4163996452" sldId="256"/>
            <ac:picMk id="25" creationId="{26CFAB40-1E5F-B70B-8286-ABF2BC51F46F}"/>
          </ac:picMkLst>
        </pc:picChg>
        <pc:picChg chg="add del mod">
          <ac:chgData name="Mrs M Marsland (STB)" userId="6bed8aef-6c4a-4014-9f31-f23f466ccea1" providerId="ADAL" clId="{4EF77E21-6A6B-47EB-9768-F53316F8A039}" dt="2022-06-09T16:08:01.947" v="67" actId="478"/>
          <ac:picMkLst>
            <pc:docMk/>
            <pc:sldMk cId="4163996452" sldId="256"/>
            <ac:picMk id="28" creationId="{97710EF7-4971-9D1C-EE50-CCF2526EB246}"/>
          </ac:picMkLst>
        </pc:picChg>
        <pc:picChg chg="add del mod">
          <ac:chgData name="Mrs M Marsland (STB)" userId="6bed8aef-6c4a-4014-9f31-f23f466ccea1" providerId="ADAL" clId="{4EF77E21-6A6B-47EB-9768-F53316F8A039}" dt="2022-06-09T16:07:41.068" v="63" actId="478"/>
          <ac:picMkLst>
            <pc:docMk/>
            <pc:sldMk cId="4163996452" sldId="256"/>
            <ac:picMk id="29" creationId="{E4B1C2CF-EB9A-82D4-4D95-B2C6E085C11E}"/>
          </ac:picMkLst>
        </pc:picChg>
        <pc:picChg chg="add del">
          <ac:chgData name="Mrs M Marsland (STB)" userId="6bed8aef-6c4a-4014-9f31-f23f466ccea1" providerId="ADAL" clId="{4EF77E21-6A6B-47EB-9768-F53316F8A039}" dt="2022-06-09T16:07:50.941" v="65" actId="478"/>
          <ac:picMkLst>
            <pc:docMk/>
            <pc:sldMk cId="4163996452" sldId="256"/>
            <ac:picMk id="30" creationId="{CDF806AB-0C2C-7965-808C-032F82B6901A}"/>
          </ac:picMkLst>
        </pc:picChg>
        <pc:picChg chg="mod">
          <ac:chgData name="Mrs M Marsland (STB)" userId="6bed8aef-6c4a-4014-9f31-f23f466ccea1" providerId="ADAL" clId="{4EF77E21-6A6B-47EB-9768-F53316F8A039}" dt="2022-06-09T16:04:30.818" v="42" actId="1076"/>
          <ac:picMkLst>
            <pc:docMk/>
            <pc:sldMk cId="4163996452" sldId="256"/>
            <ac:picMk id="31" creationId="{B22767D5-8481-4FF2-A666-37D1D37AB626}"/>
          </ac:picMkLst>
        </pc:picChg>
        <pc:picChg chg="add del mod">
          <ac:chgData name="Mrs M Marsland (STB)" userId="6bed8aef-6c4a-4014-9f31-f23f466ccea1" providerId="ADAL" clId="{4EF77E21-6A6B-47EB-9768-F53316F8A039}" dt="2022-06-09T16:08:15.100" v="75" actId="478"/>
          <ac:picMkLst>
            <pc:docMk/>
            <pc:sldMk cId="4163996452" sldId="256"/>
            <ac:picMk id="32" creationId="{93C886A2-7CA0-4223-4ADA-D1905DD5A5BD}"/>
          </ac:picMkLst>
        </pc:picChg>
        <pc:picChg chg="add del">
          <ac:chgData name="Mrs M Marsland (STB)" userId="6bed8aef-6c4a-4014-9f31-f23f466ccea1" providerId="ADAL" clId="{4EF77E21-6A6B-47EB-9768-F53316F8A039}" dt="2022-06-09T16:08:24.253" v="77" actId="478"/>
          <ac:picMkLst>
            <pc:docMk/>
            <pc:sldMk cId="4163996452" sldId="256"/>
            <ac:picMk id="35" creationId="{B3BC5837-E0F1-DAD6-6AB2-9CCA109535A6}"/>
          </ac:picMkLst>
        </pc:picChg>
        <pc:picChg chg="del">
          <ac:chgData name="Mrs M Marsland (STB)" userId="6bed8aef-6c4a-4014-9f31-f23f466ccea1" providerId="ADAL" clId="{4EF77E21-6A6B-47EB-9768-F53316F8A039}" dt="2022-06-09T16:03:53.869" v="18" actId="478"/>
          <ac:picMkLst>
            <pc:docMk/>
            <pc:sldMk cId="4163996452" sldId="256"/>
            <ac:picMk id="37" creationId="{31EC4D47-4B2F-46E8-B985-868CF1314182}"/>
          </ac:picMkLst>
        </pc:picChg>
        <pc:picChg chg="del">
          <ac:chgData name="Mrs M Marsland (STB)" userId="6bed8aef-6c4a-4014-9f31-f23f466ccea1" providerId="ADAL" clId="{4EF77E21-6A6B-47EB-9768-F53316F8A039}" dt="2022-06-09T16:03:54.986" v="20" actId="478"/>
          <ac:picMkLst>
            <pc:docMk/>
            <pc:sldMk cId="4163996452" sldId="256"/>
            <ac:picMk id="46" creationId="{39B51659-5AC1-48CD-9A50-3C6A943D49A8}"/>
          </ac:picMkLst>
        </pc:picChg>
        <pc:picChg chg="add del">
          <ac:chgData name="Mrs M Marsland (STB)" userId="6bed8aef-6c4a-4014-9f31-f23f466ccea1" providerId="ADAL" clId="{4EF77E21-6A6B-47EB-9768-F53316F8A039}" dt="2022-06-09T16:08:54.333" v="81" actId="478"/>
          <ac:picMkLst>
            <pc:docMk/>
            <pc:sldMk cId="4163996452" sldId="256"/>
            <ac:picMk id="48" creationId="{952A4652-5474-8253-FF07-198D834A89A3}"/>
          </ac:picMkLst>
        </pc:picChg>
        <pc:picChg chg="mod">
          <ac:chgData name="Mrs M Marsland (STB)" userId="6bed8aef-6c4a-4014-9f31-f23f466ccea1" providerId="ADAL" clId="{4EF77E21-6A6B-47EB-9768-F53316F8A039}" dt="2022-06-09T16:04:28.394" v="41" actId="1076"/>
          <ac:picMkLst>
            <pc:docMk/>
            <pc:sldMk cId="4163996452" sldId="256"/>
            <ac:picMk id="104" creationId="{E8EFD356-DAE2-47A0-BF16-1C8CAE9EC5D6}"/>
          </ac:picMkLst>
        </pc:picChg>
        <pc:picChg chg="mod">
          <ac:chgData name="Mrs M Marsland (STB)" userId="6bed8aef-6c4a-4014-9f31-f23f466ccea1" providerId="ADAL" clId="{4EF77E21-6A6B-47EB-9768-F53316F8A039}" dt="2022-06-09T16:05:58.985" v="46" actId="1076"/>
          <ac:picMkLst>
            <pc:docMk/>
            <pc:sldMk cId="4163996452" sldId="256"/>
            <ac:picMk id="1034" creationId="{8A4F4592-84EA-46C0-9BB0-3A416408C2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FCE4-3213-4F8D-96D1-71ACC530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5D8DA-905E-473A-B971-A899E03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AAFCA-6233-4B14-93F1-9FF67D7F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177DE-AF5E-4B8F-91B5-EC569746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543BC-2801-49AD-9BE0-0EAC3F58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7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6F45-579A-4E2A-9F04-387DEE79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DF68C-E884-4841-AB75-677529FB5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3BFD3-23EA-4755-A04C-6F5F1B1D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3C44E-0FAB-452A-8BCB-C835E6CB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CD38E-3CFA-4576-B417-DB54F947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4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E4542-141F-4B05-B0DF-6137B4EE3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78987-4BCC-4DEA-9144-8EBE7C1B1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9FD0B-8548-40AE-9175-736C8239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2F67F-5C91-4CD2-89A1-78688FDB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E683E-080F-4042-8136-0A2B5DD0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7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6025-0ED6-4B11-BAD9-EC72C4D4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4C92-CE3C-49B9-987F-63843AF5F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DA07B-C62D-491E-9F9B-D4E5E634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A9721-D87C-4DC0-B127-5CAB0A20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594D5-5E81-4FC1-B64D-5116E0A5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1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AE78-C81E-45E7-AA31-7A48A4E4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989C-D682-4007-877C-1D79CFE4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9E1DA-9DB1-4FF8-B4C1-62CB7E5D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BD2F0-BD45-4262-9D10-151D4BF0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EC060-4FC5-41B9-8E62-15663869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8C99-DDD3-42D6-9161-D3643910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267C-24FD-447F-BFD4-8643A6230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9CAB6-3025-4C9A-B499-0D5D5853F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EB713-6BA2-4053-B668-23B3E5DA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62E72-31F6-4EA9-BCA0-A1D295F6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C70E2-617B-4DC0-A24E-02C2B764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4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D682-1AD1-434E-A256-F7481278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1C46A-EAC0-4AE0-B165-618DED1CB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656D6-D5F8-44C9-8DD9-CB4083FCB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7CAD6-0453-4230-900C-F3B193595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3438F-6411-4849-A52E-FE31F90BD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55ECC6-6E0F-406B-B216-74AA2745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45A44-82DE-4504-8877-8C4B883E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DCFEA-B3E8-4B54-A727-E69CE056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F783-3F7D-4C33-AEE4-6F7BE77C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ED81E-19CD-4BC4-9E2F-13D6F402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3481C-4068-49FF-A194-C3783FC3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1D342-E178-4AD9-A432-947E881A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7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A6B63-62D9-4C74-8971-914F9284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5823E-6B0B-409F-BB0C-572B3372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7D29D-02D3-4E6C-AC28-5F63C759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2248-176B-447A-8BA6-ADFB4B4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4621-6787-4359-A513-3DEA31BB3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C56C2-C606-4AE0-948C-444D7C30D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C0B01-C8B6-4E5C-AC6A-E339F415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E7F83-F370-488A-8EE5-5C5860FD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246C9-C204-4848-A68A-9D38209A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58C0-4B24-4BAA-A8F9-0F488EA0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6E9C7-A588-4E4C-B281-02A7FB3B1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B53A9-DDC2-430E-9DA9-C48994B45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BA49E-E328-4524-95B7-C5658AE6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29A5D-DB26-4BCA-8B10-5D3F2D4B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61C42-968A-4F57-A37D-22350212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06DC4-C6E8-465F-8E0F-F5086E10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2E8B9-CCC6-4F9B-B2F4-9573BB971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AB6C-06AB-4C3F-8DE6-8FA5F7FA3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3CFA-5DC2-4BA9-A689-1EE7FCCAAF16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35B0-C1DE-4155-965A-D2AC677C0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D646-9D43-492B-9B95-0A386E463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3E31-35B8-49A2-8B20-19330E98F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barotrauma.gamepedia.com/Crate_shelf" TargetMode="External"/><Relationship Id="rId18" Type="http://schemas.openxmlformats.org/officeDocument/2006/relationships/hyperlink" Target="https://www.youtube.com/user/kvnvasquez" TargetMode="External"/><Relationship Id="rId26" Type="http://schemas.openxmlformats.org/officeDocument/2006/relationships/image" Target="../media/image11.png"/><Relationship Id="rId39" Type="http://schemas.openxmlformats.org/officeDocument/2006/relationships/hyperlink" Target="https://www.bing.com/videos/search?q=spanish+national+anthem&amp;&amp;view=detail&amp;mid=327CEA0B09B36D029E23327CEA0B09B36D029E23&amp;&amp;FORM=VRDGAR&amp;ru=%2Fvideos%2Fsearch%3Fq%3Dspanish%2Bnational%2Banthem%26FORM%3DHDRSC4" TargetMode="External"/><Relationship Id="rId21" Type="http://schemas.openxmlformats.org/officeDocument/2006/relationships/image" Target="../media/image8.png"/><Relationship Id="rId34" Type="http://schemas.openxmlformats.org/officeDocument/2006/relationships/hyperlink" Target="https://www.bing.com/videos/search?q=the+our+father+in+spanish&amp;&amp;view=detail&amp;mid=847BB249C877F7EF44D1847BB249C877F7EF44D1&amp;&amp;FORM=VRDGAR&amp;ru=%2Fvideos%2Fsearch%3Fq%3Dthe%2Bour%2Bfather%2Bin%2Bspanish%26FORM%3DVDVVXX" TargetMode="External"/><Relationship Id="rId42" Type="http://schemas.openxmlformats.org/officeDocument/2006/relationships/hyperlink" Target="https://www.spanishdict.com/wordoftheday" TargetMode="External"/><Relationship Id="rId47" Type="http://schemas.openxmlformats.org/officeDocument/2006/relationships/image" Target="../media/image20.png"/><Relationship Id="rId50" Type="http://schemas.openxmlformats.org/officeDocument/2006/relationships/hyperlink" Target="http://spanish411.net/Spanish-Alphabet.asp" TargetMode="External"/><Relationship Id="rId55" Type="http://schemas.openxmlformats.org/officeDocument/2006/relationships/image" Target="../media/image23.png"/><Relationship Id="rId7" Type="http://schemas.openxmlformats.org/officeDocument/2006/relationships/hyperlink" Target="https://freepngimg.com/png/47130-office-chair-png-file-hd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linguascope.com/" TargetMode="External"/><Relationship Id="rId29" Type="http://schemas.openxmlformats.org/officeDocument/2006/relationships/hyperlink" Target="https://www.netflix.com/gb/title/81002145" TargetMode="External"/><Relationship Id="rId11" Type="http://schemas.openxmlformats.org/officeDocument/2006/relationships/hyperlink" Target="https://pixabay.com/en/bookshelves-rack-shelves-160438/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www.britishcouncil.org/sites/default/files/the_great_spanish_language_challenge.pdf" TargetMode="External"/><Relationship Id="rId37" Type="http://schemas.openxmlformats.org/officeDocument/2006/relationships/image" Target="../media/image16.png"/><Relationship Id="rId40" Type="http://schemas.openxmlformats.org/officeDocument/2006/relationships/image" Target="../media/image17.jpg"/><Relationship Id="rId45" Type="http://schemas.openxmlformats.org/officeDocument/2006/relationships/image" Target="../media/image19.png"/><Relationship Id="rId53" Type="http://schemas.openxmlformats.org/officeDocument/2006/relationships/hyperlink" Target="https://mochilandoporahi.wordpress.com/2017/09/20/sapori-spagnoli-la-paella-valenciana/" TargetMode="External"/><Relationship Id="rId5" Type="http://schemas.openxmlformats.org/officeDocument/2006/relationships/hyperlink" Target="https://www.needpix.com/photo/download/1266117/whiteboard-clipart-teaching-meeting-business-board-education-white-office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7.png"/><Relationship Id="rId31" Type="http://schemas.openxmlformats.org/officeDocument/2006/relationships/hyperlink" Target="https://medium.com/@JoseJovena/can-netflix-spell-success-in-multiple-languages-faad00e4db5c" TargetMode="External"/><Relationship Id="rId44" Type="http://schemas.openxmlformats.org/officeDocument/2006/relationships/hyperlink" Target="https://www.bing.com/videos/search?q=spanish+bullfighting+history+for+kids&amp;&amp;view=detail&amp;mid=2B0CD1A909237AA80CFA2B0CD1A909237AA80CFA&amp;&amp;FORM=VRDGAR&amp;ru=%2Fvideos%2Fsearch%3Fq%3Dspanish%2Bbullfighting%2Bhistory%2Bfor%2Bkids%26FORM%3DHDRSC4" TargetMode="External"/><Relationship Id="rId52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hyperlink" Target="https://pixabay.com/en/table-wooden-desk-furniture-23627/" TargetMode="External"/><Relationship Id="rId14" Type="http://schemas.openxmlformats.org/officeDocument/2006/relationships/hyperlink" Target="https://www.languagesonline.org.uk/Hotpotatoes/spanishindex.html" TargetMode="External"/><Relationship Id="rId22" Type="http://schemas.openxmlformats.org/officeDocument/2006/relationships/hyperlink" Target="https://pixabay.com/en/book-education-shelf-library-158441/" TargetMode="External"/><Relationship Id="rId27" Type="http://schemas.openxmlformats.org/officeDocument/2006/relationships/image" Target="../media/image12.png"/><Relationship Id="rId30" Type="http://schemas.openxmlformats.org/officeDocument/2006/relationships/image" Target="../media/image13.jpeg"/><Relationship Id="rId35" Type="http://schemas.openxmlformats.org/officeDocument/2006/relationships/image" Target="../media/image15.png"/><Relationship Id="rId43" Type="http://schemas.openxmlformats.org/officeDocument/2006/relationships/image" Target="../media/image18.png"/><Relationship Id="rId48" Type="http://schemas.openxmlformats.org/officeDocument/2006/relationships/hyperlink" Target="https://www.bing.com/videos/search?q=el+alfabeto&amp;&amp;view=detail&amp;mid=18A388B287D00927CC8818A388B287D00927CC88&amp;&amp;FORM=VRDGAR&amp;ru=%2Fvideos%2Fsearch%3Fq%3Del%2Balfabeto%26FORM%3DHDRSC4" TargetMode="External"/><Relationship Id="rId56" Type="http://schemas.openxmlformats.org/officeDocument/2006/relationships/hyperlink" Target="https://www.pngall.com/mexican-png/download/49754" TargetMode="External"/><Relationship Id="rId8" Type="http://schemas.openxmlformats.org/officeDocument/2006/relationships/image" Target="../media/image4.png"/><Relationship Id="rId51" Type="http://schemas.openxmlformats.org/officeDocument/2006/relationships/hyperlink" Target="https://www.bbcgoodfood.com/recipes/easy-paella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www.bbc.co.uk/bitesize/topics/zfgt6v4" TargetMode="External"/><Relationship Id="rId25" Type="http://schemas.openxmlformats.org/officeDocument/2006/relationships/hyperlink" Target="http://radio.garden/visit/madrid/hFG1a7Dk" TargetMode="External"/><Relationship Id="rId33" Type="http://schemas.openxmlformats.org/officeDocument/2006/relationships/image" Target="../media/image14.png"/><Relationship Id="rId38" Type="http://schemas.openxmlformats.org/officeDocument/2006/relationships/hyperlink" Target="https://www.bing.com/videos/search?q=google+translate+sings+moana&amp;docid=608016775265388591&amp;mid=9BF4F208C26942005D909BF4F208C26942005D90&amp;view=detail&amp;FORM=VIRE" TargetMode="External"/><Relationship Id="rId46" Type="http://schemas.openxmlformats.org/officeDocument/2006/relationships/hyperlink" Target="https://www.youtube.com/watch?v=Jq7ukAKNmpM" TargetMode="External"/><Relationship Id="rId20" Type="http://schemas.openxmlformats.org/officeDocument/2006/relationships/hyperlink" Target="https://drkblog.wordpress.com/" TargetMode="External"/><Relationship Id="rId41" Type="http://schemas.openxmlformats.org/officeDocument/2006/relationships/hyperlink" Target="http://www.all-flags-world.com/country-flag/flag-spain.php" TargetMode="External"/><Relationship Id="rId54" Type="http://schemas.openxmlformats.org/officeDocument/2006/relationships/hyperlink" Target="https://app.memrise.com/course/5833430/ncelp-y7-spanis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hyperlink" Target="https://www.duolingo.com/" TargetMode="External"/><Relationship Id="rId23" Type="http://schemas.openxmlformats.org/officeDocument/2006/relationships/image" Target="../media/image9.png"/><Relationship Id="rId28" Type="http://schemas.openxmlformats.org/officeDocument/2006/relationships/hyperlink" Target="http://www.pngall.com/television-png" TargetMode="External"/><Relationship Id="rId36" Type="http://schemas.openxmlformats.org/officeDocument/2006/relationships/hyperlink" Target="http://www.pngall.com/christian-cross-png" TargetMode="External"/><Relationship Id="rId4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F356-EAA0-4773-904C-D0FDAEFCE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7647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0EF73-86A2-4431-BB6B-D4CCAE4E4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7322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C9B1E23-5209-4A54-8B14-39F14A22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9514"/>
            <a:ext cx="12192000" cy="6917027"/>
          </a:xfrm>
          <a:prstGeom prst="rect">
            <a:avLst/>
          </a:prstGeom>
        </p:spPr>
      </p:pic>
      <p:pic>
        <p:nvPicPr>
          <p:cNvPr id="14" name="Picture 13" descr="A picture containing text, screenshot, red&#10;&#10;Description automatically generated">
            <a:extLst>
              <a:ext uri="{FF2B5EF4-FFF2-40B4-BE49-F238E27FC236}">
                <a16:creationId xmlns:a16="http://schemas.microsoft.com/office/drawing/2014/main" id="{965CCF51-EF4A-43A9-8397-00FFD5B89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27544" y="0"/>
            <a:ext cx="5911658" cy="4429125"/>
          </a:xfrm>
          <a:prstGeom prst="rect">
            <a:avLst/>
          </a:prstGeom>
        </p:spPr>
      </p:pic>
      <p:pic>
        <p:nvPicPr>
          <p:cNvPr id="22" name="Picture 21" descr="A close - up of a chair&#10;&#10;Description automatically generated with medium confidence">
            <a:extLst>
              <a:ext uri="{FF2B5EF4-FFF2-40B4-BE49-F238E27FC236}">
                <a16:creationId xmlns:a16="http://schemas.microsoft.com/office/drawing/2014/main" id="{F8733C4A-A14A-444F-B896-2ED1D5A67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337116">
            <a:off x="-378019" y="3385023"/>
            <a:ext cx="3286127" cy="2821013"/>
          </a:xfrm>
          <a:prstGeom prst="rect">
            <a:avLst/>
          </a:prstGeom>
        </p:spPr>
      </p:pic>
      <p:pic>
        <p:nvPicPr>
          <p:cNvPr id="18" name="Picture 17" descr="A picture containing table, furniture, console table, worktable&#10;&#10;Description automatically generated">
            <a:extLst>
              <a:ext uri="{FF2B5EF4-FFF2-40B4-BE49-F238E27FC236}">
                <a16:creationId xmlns:a16="http://schemas.microsoft.com/office/drawing/2014/main" id="{7A6F9FEC-BE58-4C71-B3A4-B355251E0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21152" y="4181896"/>
            <a:ext cx="4245968" cy="2587387"/>
          </a:xfrm>
          <a:prstGeom prst="rect">
            <a:avLst/>
          </a:prstGeom>
        </p:spPr>
      </p:pic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495AAC32-7259-439B-85D4-C6A686342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95651" y="479764"/>
            <a:ext cx="3870664" cy="2697369"/>
          </a:xfrm>
          <a:prstGeom prst="rect">
            <a:avLst/>
          </a:prstGeom>
        </p:spPr>
      </p:pic>
      <p:pic>
        <p:nvPicPr>
          <p:cNvPr id="36" name="Picture 35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601F14D3-94A1-4AAD-A61A-2992780EDB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57466" y="2267803"/>
            <a:ext cx="1904762" cy="377142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825C1AC-85C9-46DF-B974-49D291D511BC}"/>
              </a:ext>
            </a:extLst>
          </p:cNvPr>
          <p:cNvSpPr/>
          <p:nvPr/>
        </p:nvSpPr>
        <p:spPr>
          <a:xfrm>
            <a:off x="10360240" y="5169671"/>
            <a:ext cx="1473694" cy="8293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Languages Online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7B5B4B-B1F0-45D5-8637-520280D22D64}"/>
              </a:ext>
            </a:extLst>
          </p:cNvPr>
          <p:cNvSpPr/>
          <p:nvPr/>
        </p:nvSpPr>
        <p:spPr>
          <a:xfrm>
            <a:off x="10360240" y="4226009"/>
            <a:ext cx="1473694" cy="8293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Duolingo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E2AD1C-5C2A-4224-8B8B-1F53429DCE3B}"/>
              </a:ext>
            </a:extLst>
          </p:cNvPr>
          <p:cNvSpPr/>
          <p:nvPr/>
        </p:nvSpPr>
        <p:spPr>
          <a:xfrm>
            <a:off x="10360240" y="3280371"/>
            <a:ext cx="1473694" cy="8293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Linguascope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1C7AC2-E711-4783-869A-13887AF12574}"/>
              </a:ext>
            </a:extLst>
          </p:cNvPr>
          <p:cNvSpPr/>
          <p:nvPr/>
        </p:nvSpPr>
        <p:spPr>
          <a:xfrm>
            <a:off x="10369118" y="2334733"/>
            <a:ext cx="1473694" cy="8293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7" name="Picture 46">
            <a:hlinkClick r:id="rId18"/>
            <a:extLst>
              <a:ext uri="{FF2B5EF4-FFF2-40B4-BE49-F238E27FC236}">
                <a16:creationId xmlns:a16="http://schemas.microsoft.com/office/drawing/2014/main" id="{602238F0-F527-4F2B-914B-98DD5AFDB5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-549476" y="3587302"/>
            <a:ext cx="1510284" cy="1208227"/>
          </a:xfrm>
          <a:prstGeom prst="rect">
            <a:avLst/>
          </a:prstGeom>
        </p:spPr>
      </p:pic>
      <p:pic>
        <p:nvPicPr>
          <p:cNvPr id="50" name="Picture 49" descr="Chart&#10;&#10;Description automatically generated">
            <a:extLst>
              <a:ext uri="{FF2B5EF4-FFF2-40B4-BE49-F238E27FC236}">
                <a16:creationId xmlns:a16="http://schemas.microsoft.com/office/drawing/2014/main" id="{FD23C111-95F6-4989-9F99-D931D551E9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88537" y="1973814"/>
            <a:ext cx="2185842" cy="69843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BD58500-BF4F-4CED-A9E8-130D62AC5DA3}"/>
              </a:ext>
            </a:extLst>
          </p:cNvPr>
          <p:cNvSpPr txBox="1"/>
          <p:nvPr/>
        </p:nvSpPr>
        <p:spPr>
          <a:xfrm>
            <a:off x="4110272" y="887013"/>
            <a:ext cx="4797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¡Buenos días </a:t>
            </a:r>
            <a:r>
              <a:rPr lang="en-GB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clase</a:t>
            </a:r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Navigate your way around our virtual classroom. </a:t>
            </a: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find links to </a:t>
            </a:r>
            <a:r>
              <a:rPr lang="en-GB" sz="13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Blooket</a:t>
            </a:r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, Quizlet, </a:t>
            </a:r>
            <a:r>
              <a:rPr lang="en-GB" sz="13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Linguascope</a:t>
            </a:r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 and much more!</a:t>
            </a: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There are also some challenges and links to Spanish radio and YouTube, as well as a Flamenco lesson!</a:t>
            </a: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Enjoy!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959027-B7D9-4A98-BFE8-5BFB3765719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50657" y="2689170"/>
            <a:ext cx="2306320" cy="222504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DDF09BE-D40F-445A-843F-D85FE21B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00" y="3648544"/>
            <a:ext cx="1367796" cy="13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D23752-4FA1-4E08-9AB9-92636FCB5031}"/>
              </a:ext>
            </a:extLst>
          </p:cNvPr>
          <p:cNvSpPr txBox="1"/>
          <p:nvPr/>
        </p:nvSpPr>
        <p:spPr>
          <a:xfrm>
            <a:off x="4039628" y="455589"/>
            <a:ext cx="3753071" cy="2923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3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Welcome to our Virtual </a:t>
            </a:r>
            <a:r>
              <a:rPr lang="en-GB" sz="13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Spanish</a:t>
            </a:r>
            <a:r>
              <a:rPr lang="en-GB" sz="13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Classroom!</a:t>
            </a:r>
            <a:endParaRPr lang="en-GB" sz="1300" dirty="0">
              <a:latin typeface="Comic Sans MS" panose="030F0702030302020204" pitchFamily="66" charset="0"/>
            </a:endParaRPr>
          </a:p>
        </p:txBody>
      </p:sp>
      <p:pic>
        <p:nvPicPr>
          <p:cNvPr id="1034" name="Picture 10">
            <a:hlinkClick r:id="rId25"/>
            <a:extLst>
              <a:ext uri="{FF2B5EF4-FFF2-40B4-BE49-F238E27FC236}">
                <a16:creationId xmlns:a16="http://schemas.microsoft.com/office/drawing/2014/main" id="{8A4F4592-84EA-46C0-9BB0-3A416408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7" y="113100"/>
            <a:ext cx="1103382" cy="110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5227923D-F97E-4013-9E30-FCECD59CF0A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1238841" y="967590"/>
            <a:ext cx="1219244" cy="904340"/>
          </a:xfrm>
          <a:prstGeom prst="rect">
            <a:avLst/>
          </a:prstGeom>
        </p:spPr>
      </p:pic>
      <p:pic>
        <p:nvPicPr>
          <p:cNvPr id="104" name="Picture 103" descr="Logo&#10;&#10;Description automatically generated">
            <a:hlinkClick r:id="rId29"/>
            <a:extLst>
              <a:ext uri="{FF2B5EF4-FFF2-40B4-BE49-F238E27FC236}">
                <a16:creationId xmlns:a16="http://schemas.microsoft.com/office/drawing/2014/main" id="{E8EFD356-DAE2-47A0-BF16-1C8CAE9EC5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1289956" y="994708"/>
            <a:ext cx="1134294" cy="62625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F02EAB8-1ED0-4072-8DAE-E0E594429175}"/>
              </a:ext>
            </a:extLst>
          </p:cNvPr>
          <p:cNvSpPr/>
          <p:nvPr/>
        </p:nvSpPr>
        <p:spPr>
          <a:xfrm>
            <a:off x="5029078" y="5550339"/>
            <a:ext cx="3685646" cy="10558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>
            <a:hlinkClick r:id="rId32"/>
            <a:extLst>
              <a:ext uri="{FF2B5EF4-FFF2-40B4-BE49-F238E27FC236}">
                <a16:creationId xmlns:a16="http://schemas.microsoft.com/office/drawing/2014/main" id="{18CC1E25-FE3D-4FC7-9D58-079B0929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19" y="5149595"/>
            <a:ext cx="2854247" cy="177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6F5C257D-CAD7-445B-AC0E-12901E4B568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>
            <a:off x="9334455" y="2129581"/>
            <a:ext cx="519345" cy="851385"/>
          </a:xfrm>
          <a:prstGeom prst="rect">
            <a:avLst/>
          </a:prstGeom>
        </p:spPr>
      </p:pic>
      <p:pic>
        <p:nvPicPr>
          <p:cNvPr id="44" name="Picture 10" descr="See the source image">
            <a:extLst>
              <a:ext uri="{FF2B5EF4-FFF2-40B4-BE49-F238E27FC236}">
                <a16:creationId xmlns:a16="http://schemas.microsoft.com/office/drawing/2014/main" id="{194C858F-FAC6-4255-BB10-CCC0C274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5" y="5445490"/>
            <a:ext cx="1492992" cy="1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hlinkClick r:id="rId38"/>
            <a:extLst>
              <a:ext uri="{FF2B5EF4-FFF2-40B4-BE49-F238E27FC236}">
                <a16:creationId xmlns:a16="http://schemas.microsoft.com/office/drawing/2014/main" id="{8187D8A9-2550-4C47-B96D-30126AE3012F}"/>
              </a:ext>
            </a:extLst>
          </p:cNvPr>
          <p:cNvSpPr/>
          <p:nvPr/>
        </p:nvSpPr>
        <p:spPr>
          <a:xfrm>
            <a:off x="2514710" y="5862350"/>
            <a:ext cx="1231317" cy="781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BIN!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Google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Translate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Sings</a:t>
            </a:r>
          </a:p>
        </p:txBody>
      </p:sp>
      <p:pic>
        <p:nvPicPr>
          <p:cNvPr id="8" name="Picture 7" descr="A picture containing background pattern&#10;&#10;Description automatically generated">
            <a:hlinkClick r:id="rId39"/>
            <a:extLst>
              <a:ext uri="{FF2B5EF4-FFF2-40B4-BE49-F238E27FC236}">
                <a16:creationId xmlns:a16="http://schemas.microsoft.com/office/drawing/2014/main" id="{337B441B-71AB-4938-933F-DA90670A23A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1"/>
              </a:ext>
            </a:extLst>
          </a:blip>
          <a:stretch>
            <a:fillRect/>
          </a:stretch>
        </p:blipFill>
        <p:spPr>
          <a:xfrm>
            <a:off x="7888350" y="311889"/>
            <a:ext cx="1019610" cy="679740"/>
          </a:xfrm>
          <a:prstGeom prst="rect">
            <a:avLst/>
          </a:prstGeom>
        </p:spPr>
      </p:pic>
      <p:pic>
        <p:nvPicPr>
          <p:cNvPr id="13" name="Picture 12">
            <a:hlinkClick r:id="rId42"/>
            <a:extLst>
              <a:ext uri="{FF2B5EF4-FFF2-40B4-BE49-F238E27FC236}">
                <a16:creationId xmlns:a16="http://schemas.microsoft.com/office/drawing/2014/main" id="{944EC341-19EF-4C62-866D-8FE8CB02A29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466128" y="3565912"/>
            <a:ext cx="2085975" cy="660098"/>
          </a:xfrm>
          <a:prstGeom prst="rect">
            <a:avLst/>
          </a:prstGeom>
        </p:spPr>
      </p:pic>
      <p:pic>
        <p:nvPicPr>
          <p:cNvPr id="16" name="Picture 2" descr="See the source image">
            <a:hlinkClick r:id="rId44"/>
            <a:extLst>
              <a:ext uri="{FF2B5EF4-FFF2-40B4-BE49-F238E27FC236}">
                <a16:creationId xmlns:a16="http://schemas.microsoft.com/office/drawing/2014/main" id="{3A5CCC69-0E47-4C48-8848-52266548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99" y="185831"/>
            <a:ext cx="998181" cy="9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46"/>
            <a:extLst>
              <a:ext uri="{FF2B5EF4-FFF2-40B4-BE49-F238E27FC236}">
                <a16:creationId xmlns:a16="http://schemas.microsoft.com/office/drawing/2014/main" id="{DF54CDD0-985B-4D08-B2D7-4EFEED92EA5B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217811" y="94812"/>
            <a:ext cx="1214646" cy="1853934"/>
          </a:xfrm>
          <a:prstGeom prst="rect">
            <a:avLst/>
          </a:prstGeom>
        </p:spPr>
      </p:pic>
      <p:pic>
        <p:nvPicPr>
          <p:cNvPr id="31" name="Picture 30" descr="Chart, treemap chart&#10;&#10;Description automatically generated">
            <a:hlinkClick r:id="rId48"/>
            <a:extLst>
              <a:ext uri="{FF2B5EF4-FFF2-40B4-BE49-F238E27FC236}">
                <a16:creationId xmlns:a16="http://schemas.microsoft.com/office/drawing/2014/main" id="{B22767D5-8481-4FF2-A666-37D1D37AB626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0"/>
              </a:ext>
            </a:extLst>
          </a:blip>
          <a:stretch>
            <a:fillRect/>
          </a:stretch>
        </p:blipFill>
        <p:spPr>
          <a:xfrm>
            <a:off x="10528108" y="334027"/>
            <a:ext cx="1608619" cy="1243620"/>
          </a:xfrm>
          <a:prstGeom prst="rect">
            <a:avLst/>
          </a:prstGeom>
        </p:spPr>
      </p:pic>
      <p:pic>
        <p:nvPicPr>
          <p:cNvPr id="10" name="Picture 9" descr="A bowl of food&#10;&#10;Description automatically generated with medium confidence">
            <a:hlinkClick r:id="rId51"/>
            <a:extLst>
              <a:ext uri="{FF2B5EF4-FFF2-40B4-BE49-F238E27FC236}">
                <a16:creationId xmlns:a16="http://schemas.microsoft.com/office/drawing/2014/main" id="{2A0E85B2-B546-4CAB-ABBE-590D8990C8F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3"/>
              </a:ext>
            </a:extLst>
          </a:blip>
          <a:stretch>
            <a:fillRect/>
          </a:stretch>
        </p:blipFill>
        <p:spPr>
          <a:xfrm>
            <a:off x="560184" y="4652136"/>
            <a:ext cx="1118888" cy="628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99A62-22A6-46D2-9B4E-8F1A74C68181}"/>
              </a:ext>
            </a:extLst>
          </p:cNvPr>
          <p:cNvSpPr txBox="1"/>
          <p:nvPr/>
        </p:nvSpPr>
        <p:spPr>
          <a:xfrm>
            <a:off x="4148210" y="4066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29A5DE-0BED-437D-90FD-0F5825C38A3F}"/>
              </a:ext>
            </a:extLst>
          </p:cNvPr>
          <p:cNvSpPr/>
          <p:nvPr/>
        </p:nvSpPr>
        <p:spPr>
          <a:xfrm>
            <a:off x="242741" y="1963507"/>
            <a:ext cx="1064010" cy="3619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Comic Sans MS" panose="030F0702030302020204" pitchFamily="66" charset="0"/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Memrise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6B8C554D-04D6-DD93-4B54-FADF3A0D506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6"/>
              </a:ext>
            </a:extLst>
          </a:blip>
          <a:stretch>
            <a:fillRect/>
          </a:stretch>
        </p:blipFill>
        <p:spPr>
          <a:xfrm rot="1775004">
            <a:off x="2800219" y="3060678"/>
            <a:ext cx="672075" cy="672075"/>
          </a:xfrm>
          <a:prstGeom prst="rect">
            <a:avLst/>
          </a:prstGeom>
        </p:spPr>
      </p:pic>
      <p:sp>
        <p:nvSpPr>
          <p:cNvPr id="43" name="AutoShape 2" descr="Sombrero Png - Free Transparent PNG Download - PNGkey">
            <a:extLst>
              <a:ext uri="{FF2B5EF4-FFF2-40B4-BE49-F238E27FC236}">
                <a16:creationId xmlns:a16="http://schemas.microsoft.com/office/drawing/2014/main" id="{32E386D4-A3CA-2911-1580-BF18C80E53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AutoShape 4" descr="Sombrero Png - Free Transparent PNG Download - PNGkey">
            <a:extLst>
              <a:ext uri="{FF2B5EF4-FFF2-40B4-BE49-F238E27FC236}">
                <a16:creationId xmlns:a16="http://schemas.microsoft.com/office/drawing/2014/main" id="{A0B625C6-F3D7-7B94-AB0D-CD04AF3C08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9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DD6F768CA6349BA04C3B274AF7773" ma:contentTypeVersion="12" ma:contentTypeDescription="Create a new document." ma:contentTypeScope="" ma:versionID="add880e5303402a1bf9dddcb4a2ccd47">
  <xsd:schema xmlns:xsd="http://www.w3.org/2001/XMLSchema" xmlns:xs="http://www.w3.org/2001/XMLSchema" xmlns:p="http://schemas.microsoft.com/office/2006/metadata/properties" xmlns:ns3="9c1cd211-a777-43a1-aa4b-1a2972b04894" xmlns:ns4="fda571a7-0717-497b-8d54-6b9056ec9c55" targetNamespace="http://schemas.microsoft.com/office/2006/metadata/properties" ma:root="true" ma:fieldsID="6e980152bd8b98ece0780a8c630e97e6" ns3:_="" ns4:_="">
    <xsd:import namespace="9c1cd211-a777-43a1-aa4b-1a2972b04894"/>
    <xsd:import namespace="fda571a7-0717-497b-8d54-6b9056ec9c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d211-a777-43a1-aa4b-1a2972b04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571a7-0717-497b-8d54-6b9056ec9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C12E47-0E04-445C-9DBE-89A6C3CBBBE6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da571a7-0717-497b-8d54-6b9056ec9c55"/>
    <ds:schemaRef ds:uri="9c1cd211-a777-43a1-aa4b-1a2972b04894"/>
  </ds:schemaRefs>
</ds:datastoreItem>
</file>

<file path=customXml/itemProps2.xml><?xml version="1.0" encoding="utf-8"?>
<ds:datastoreItem xmlns:ds="http://schemas.openxmlformats.org/officeDocument/2006/customXml" ds:itemID="{1BE4E4A4-5C19-468D-BF97-6EA79C2D2261}">
  <ds:schemaRefs>
    <ds:schemaRef ds:uri="9c1cd211-a777-43a1-aa4b-1a2972b04894"/>
    <ds:schemaRef ds:uri="fda571a7-0717-497b-8d54-6b9056ec9c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93D734-C04E-4072-B8FB-90A81236B8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Marsland</dc:creator>
  <cp:lastModifiedBy>Mrs M Marsland (STB)</cp:lastModifiedBy>
  <cp:revision>9</cp:revision>
  <dcterms:created xsi:type="dcterms:W3CDTF">2021-02-12T14:16:47Z</dcterms:created>
  <dcterms:modified xsi:type="dcterms:W3CDTF">2022-06-09T16:08:56Z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0x010100FCEDD6F768CA6349BA04C3B274AF7773</vt:lpwstr>
  </property>
</Properties>
</file>