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D8D"/>
    <a:srgbClr val="A6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AEB5C5-E89E-4A52-9918-3967AEDEDBFF}" v="1" dt="2022-06-09T16:11:34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M Marsland (STB)" userId="6bed8aef-6c4a-4014-9f31-f23f466ccea1" providerId="ADAL" clId="{F1AEB5C5-E89E-4A52-9918-3967AEDEDBFF}"/>
    <pc:docChg chg="undo custSel modSld">
      <pc:chgData name="Mrs M Marsland (STB)" userId="6bed8aef-6c4a-4014-9f31-f23f466ccea1" providerId="ADAL" clId="{F1AEB5C5-E89E-4A52-9918-3967AEDEDBFF}" dt="2022-06-09T16:12:27.661" v="73" actId="20577"/>
      <pc:docMkLst>
        <pc:docMk/>
      </pc:docMkLst>
      <pc:sldChg chg="delSp modSp mod">
        <pc:chgData name="Mrs M Marsland (STB)" userId="6bed8aef-6c4a-4014-9f31-f23f466ccea1" providerId="ADAL" clId="{F1AEB5C5-E89E-4A52-9918-3967AEDEDBFF}" dt="2022-06-09T16:12:27.661" v="73" actId="20577"/>
        <pc:sldMkLst>
          <pc:docMk/>
          <pc:sldMk cId="4163996452" sldId="257"/>
        </pc:sldMkLst>
        <pc:spChg chg="mod">
          <ac:chgData name="Mrs M Marsland (STB)" userId="6bed8aef-6c4a-4014-9f31-f23f466ccea1" providerId="ADAL" clId="{F1AEB5C5-E89E-4A52-9918-3967AEDEDBFF}" dt="2022-06-09T16:11:53.810" v="26" actId="1076"/>
          <ac:spMkLst>
            <pc:docMk/>
            <pc:sldMk cId="4163996452" sldId="257"/>
            <ac:spMk id="42" creationId="{76D23752-4FA1-4E08-9AB9-92636FCB5031}"/>
          </ac:spMkLst>
        </pc:spChg>
        <pc:spChg chg="del">
          <ac:chgData name="Mrs M Marsland (STB)" userId="6bed8aef-6c4a-4014-9f31-f23f466ccea1" providerId="ADAL" clId="{F1AEB5C5-E89E-4A52-9918-3967AEDEDBFF}" dt="2022-06-09T16:11:15.661" v="13" actId="478"/>
          <ac:spMkLst>
            <pc:docMk/>
            <pc:sldMk cId="4163996452" sldId="257"/>
            <ac:spMk id="46" creationId="{F7DD1C07-EA93-4D60-9CA1-FC0F568D1D71}"/>
          </ac:spMkLst>
        </pc:spChg>
        <pc:spChg chg="del">
          <ac:chgData name="Mrs M Marsland (STB)" userId="6bed8aef-6c4a-4014-9f31-f23f466ccea1" providerId="ADAL" clId="{F1AEB5C5-E89E-4A52-9918-3967AEDEDBFF}" dt="2022-06-09T16:11:20.300" v="14" actId="478"/>
          <ac:spMkLst>
            <pc:docMk/>
            <pc:sldMk cId="4163996452" sldId="257"/>
            <ac:spMk id="48" creationId="{F97F708F-26F1-4EBE-9252-B14A4C9AE14A}"/>
          </ac:spMkLst>
        </pc:spChg>
        <pc:spChg chg="del">
          <ac:chgData name="Mrs M Marsland (STB)" userId="6bed8aef-6c4a-4014-9f31-f23f466ccea1" providerId="ADAL" clId="{F1AEB5C5-E89E-4A52-9918-3967AEDEDBFF}" dt="2022-06-09T16:11:07.569" v="3" actId="478"/>
          <ac:spMkLst>
            <pc:docMk/>
            <pc:sldMk cId="4163996452" sldId="257"/>
            <ac:spMk id="51" creationId="{0E1B588D-EF4D-4A53-9A2F-F274FB1AB5B2}"/>
          </ac:spMkLst>
        </pc:spChg>
        <pc:spChg chg="del">
          <ac:chgData name="Mrs M Marsland (STB)" userId="6bed8aef-6c4a-4014-9f31-f23f466ccea1" providerId="ADAL" clId="{F1AEB5C5-E89E-4A52-9918-3967AEDEDBFF}" dt="2022-06-09T16:11:10.447" v="8" actId="478"/>
          <ac:spMkLst>
            <pc:docMk/>
            <pc:sldMk cId="4163996452" sldId="257"/>
            <ac:spMk id="52" creationId="{AF54E6B5-185A-41D4-8D00-614D2AC33DA2}"/>
          </ac:spMkLst>
        </pc:spChg>
        <pc:spChg chg="del mod">
          <ac:chgData name="Mrs M Marsland (STB)" userId="6bed8aef-6c4a-4014-9f31-f23f466ccea1" providerId="ADAL" clId="{F1AEB5C5-E89E-4A52-9918-3967AEDEDBFF}" dt="2022-06-09T16:11:06.475" v="2" actId="478"/>
          <ac:spMkLst>
            <pc:docMk/>
            <pc:sldMk cId="4163996452" sldId="257"/>
            <ac:spMk id="53" creationId="{E089A7E6-A11F-42D8-83CA-5CBBC937CDF6}"/>
          </ac:spMkLst>
        </pc:spChg>
        <pc:spChg chg="del mod">
          <ac:chgData name="Mrs M Marsland (STB)" userId="6bed8aef-6c4a-4014-9f31-f23f466ccea1" providerId="ADAL" clId="{F1AEB5C5-E89E-4A52-9918-3967AEDEDBFF}" dt="2022-06-09T16:11:13.067" v="11" actId="478"/>
          <ac:spMkLst>
            <pc:docMk/>
            <pc:sldMk cId="4163996452" sldId="257"/>
            <ac:spMk id="54" creationId="{5F3D183A-504B-4634-BAC1-7CB3F3F8C89A}"/>
          </ac:spMkLst>
        </pc:spChg>
        <pc:spChg chg="del">
          <ac:chgData name="Mrs M Marsland (STB)" userId="6bed8aef-6c4a-4014-9f31-f23f466ccea1" providerId="ADAL" clId="{F1AEB5C5-E89E-4A52-9918-3967AEDEDBFF}" dt="2022-06-09T16:11:12.556" v="10" actId="478"/>
          <ac:spMkLst>
            <pc:docMk/>
            <pc:sldMk cId="4163996452" sldId="257"/>
            <ac:spMk id="55" creationId="{003A8E81-2837-4AD2-BE4D-28D3C5AC3DEE}"/>
          </ac:spMkLst>
        </pc:spChg>
        <pc:spChg chg="mod">
          <ac:chgData name="Mrs M Marsland (STB)" userId="6bed8aef-6c4a-4014-9f31-f23f466ccea1" providerId="ADAL" clId="{F1AEB5C5-E89E-4A52-9918-3967AEDEDBFF}" dt="2022-06-09T16:12:27.661" v="73" actId="20577"/>
          <ac:spMkLst>
            <pc:docMk/>
            <pc:sldMk cId="4163996452" sldId="257"/>
            <ac:spMk id="56" creationId="{6BD58500-BF4F-4CED-A9E8-130D62AC5DA3}"/>
          </ac:spMkLst>
        </pc:spChg>
        <pc:spChg chg="del">
          <ac:chgData name="Mrs M Marsland (STB)" userId="6bed8aef-6c4a-4014-9f31-f23f466ccea1" providerId="ADAL" clId="{F1AEB5C5-E89E-4A52-9918-3967AEDEDBFF}" dt="2022-06-09T16:11:08.014" v="4" actId="478"/>
          <ac:spMkLst>
            <pc:docMk/>
            <pc:sldMk cId="4163996452" sldId="257"/>
            <ac:spMk id="57" creationId="{B469F97B-719D-4A46-AFDB-87C69F1AB22E}"/>
          </ac:spMkLst>
        </pc:spChg>
        <pc:spChg chg="del">
          <ac:chgData name="Mrs M Marsland (STB)" userId="6bed8aef-6c4a-4014-9f31-f23f466ccea1" providerId="ADAL" clId="{F1AEB5C5-E89E-4A52-9918-3967AEDEDBFF}" dt="2022-06-09T16:11:08.414" v="5" actId="478"/>
          <ac:spMkLst>
            <pc:docMk/>
            <pc:sldMk cId="4163996452" sldId="257"/>
            <ac:spMk id="59" creationId="{586F0BBD-3E2F-47E8-8212-04EDFA35CDB6}"/>
          </ac:spMkLst>
        </pc:spChg>
        <pc:spChg chg="del">
          <ac:chgData name="Mrs M Marsland (STB)" userId="6bed8aef-6c4a-4014-9f31-f23f466ccea1" providerId="ADAL" clId="{F1AEB5C5-E89E-4A52-9918-3967AEDEDBFF}" dt="2022-06-09T16:11:15.041" v="12" actId="478"/>
          <ac:spMkLst>
            <pc:docMk/>
            <pc:sldMk cId="4163996452" sldId="257"/>
            <ac:spMk id="69" creationId="{3F2AAFA8-8736-47C2-B2EE-39B2460A318C}"/>
          </ac:spMkLst>
        </pc:spChg>
        <pc:spChg chg="del">
          <ac:chgData name="Mrs M Marsland (STB)" userId="6bed8aef-6c4a-4014-9f31-f23f466ccea1" providerId="ADAL" clId="{F1AEB5C5-E89E-4A52-9918-3967AEDEDBFF}" dt="2022-06-09T16:11:09.827" v="7" actId="478"/>
          <ac:spMkLst>
            <pc:docMk/>
            <pc:sldMk cId="4163996452" sldId="257"/>
            <ac:spMk id="83" creationId="{2C782008-693F-4B52-909D-F14C222F655A}"/>
          </ac:spMkLst>
        </pc:spChg>
        <pc:spChg chg="del">
          <ac:chgData name="Mrs M Marsland (STB)" userId="6bed8aef-6c4a-4014-9f31-f23f466ccea1" providerId="ADAL" clId="{F1AEB5C5-E89E-4A52-9918-3967AEDEDBFF}" dt="2022-06-09T16:11:09.403" v="6" actId="478"/>
          <ac:spMkLst>
            <pc:docMk/>
            <pc:sldMk cId="4163996452" sldId="257"/>
            <ac:spMk id="85" creationId="{12C29F90-C0FA-451F-882E-95AD4A37CB5D}"/>
          </ac:spMkLst>
        </pc:spChg>
        <pc:spChg chg="del">
          <ac:chgData name="Mrs M Marsland (STB)" userId="6bed8aef-6c4a-4014-9f31-f23f466ccea1" providerId="ADAL" clId="{F1AEB5C5-E89E-4A52-9918-3967AEDEDBFF}" dt="2022-06-09T16:11:05.915" v="1" actId="478"/>
          <ac:spMkLst>
            <pc:docMk/>
            <pc:sldMk cId="4163996452" sldId="257"/>
            <ac:spMk id="86" creationId="{B909984E-121C-45BD-951C-59C93E95F403}"/>
          </ac:spMkLst>
        </pc:spChg>
        <pc:picChg chg="mod">
          <ac:chgData name="Mrs M Marsland (STB)" userId="6bed8aef-6c4a-4014-9f31-f23f466ccea1" providerId="ADAL" clId="{F1AEB5C5-E89E-4A52-9918-3967AEDEDBFF}" dt="2022-06-09T16:11:36.625" v="20" actId="1076"/>
          <ac:picMkLst>
            <pc:docMk/>
            <pc:sldMk cId="4163996452" sldId="257"/>
            <ac:picMk id="9" creationId="{5227923D-F97E-4013-9E30-FCECD59CF0A8}"/>
          </ac:picMkLst>
        </pc:picChg>
        <pc:picChg chg="mod">
          <ac:chgData name="Mrs M Marsland (STB)" userId="6bed8aef-6c4a-4014-9f31-f23f466ccea1" providerId="ADAL" clId="{F1AEB5C5-E89E-4A52-9918-3967AEDEDBFF}" dt="2022-06-09T16:11:42.258" v="23" actId="1076"/>
          <ac:picMkLst>
            <pc:docMk/>
            <pc:sldMk cId="4163996452" sldId="257"/>
            <ac:picMk id="64" creationId="{94052BF5-E691-42DA-9815-C08347254297}"/>
          </ac:picMkLst>
        </pc:picChg>
        <pc:picChg chg="mod">
          <ac:chgData name="Mrs M Marsland (STB)" userId="6bed8aef-6c4a-4014-9f31-f23f466ccea1" providerId="ADAL" clId="{F1AEB5C5-E89E-4A52-9918-3967AEDEDBFF}" dt="2022-06-09T16:11:46.394" v="24" actId="1076"/>
          <ac:picMkLst>
            <pc:docMk/>
            <pc:sldMk cId="4163996452" sldId="257"/>
            <ac:picMk id="104" creationId="{E8EFD356-DAE2-47A0-BF16-1C8CAE9EC5D6}"/>
          </ac:picMkLst>
        </pc:picChg>
        <pc:picChg chg="mod">
          <ac:chgData name="Mrs M Marsland (STB)" userId="6bed8aef-6c4a-4014-9f31-f23f466ccea1" providerId="ADAL" clId="{F1AEB5C5-E89E-4A52-9918-3967AEDEDBFF}" dt="2022-06-09T16:11:34.378" v="18" actId="1076"/>
          <ac:picMkLst>
            <pc:docMk/>
            <pc:sldMk cId="4163996452" sldId="257"/>
            <ac:picMk id="1034" creationId="{8A4F4592-84EA-46C0-9BB0-3A416408C24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9145-3249-4262-B9C1-B0563B900510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0C5F9-1167-4846-97F8-8E8A88A07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44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0B82-CA50-4BAB-8A9F-0F01E8CF2B9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80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9AD4-F371-4700-9ECA-46D9ABA33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2BBED-8215-4827-B816-2EE2D908C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331CA-BBF4-46F8-982D-4F8D71CA0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F1F9-67C4-4942-8463-761D64534DC0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9B945-3ABD-430F-9AC5-C5BC9A29D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23345-1490-47B3-B5EE-A16A51BD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083D-C5EA-4719-ABD0-F282825D4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95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AD2A1-752F-41C6-8B89-D47F8A6B3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3746D-6DE5-4812-AD66-B0B72DFF6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05C44-0510-4B4E-AD0C-F1623347F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F1F9-67C4-4942-8463-761D64534DC0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7B0F5-BC87-4957-B14A-FA7365D95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AC8AB-0A10-44FC-BDA0-432AA982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083D-C5EA-4719-ABD0-F282825D4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13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FDF4E0-718A-4C28-AD13-B69D8092B3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AE9F7-D8AB-40CA-A538-2637E613E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15994-497F-4941-9502-A25551F32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F1F9-67C4-4942-8463-761D64534DC0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1E7B5-B6A5-413B-8DCC-E30239FC8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0EA2A-D881-4577-A467-4D65E01A7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083D-C5EA-4719-ABD0-F282825D4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72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492CE-ECF9-4BCA-B156-38343BEB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092BE-B2A9-4488-9649-5F2C1FD96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D06D6-495C-4F3E-8DB2-A0B187E4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F1F9-67C4-4942-8463-761D64534DC0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8121A-B7C7-4523-9AD6-C7B875387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FAFFD-7333-4601-960C-07ACB526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083D-C5EA-4719-ABD0-F282825D4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36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C6B8C-E51B-4A16-B93D-1D7A96BA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BA9A4-029C-42E4-AF09-2749900A0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2E294-AC7E-4C6E-8FA1-B2745422B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F1F9-67C4-4942-8463-761D64534DC0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BC1AE-D9F9-48F0-B177-94A0E3B79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74B72-3995-4BEE-927A-BFBC8B69D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083D-C5EA-4719-ABD0-F282825D4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89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EB167-18CD-42C4-A2F4-9E7E07C0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85866-C8D9-487C-A778-64EF11C7D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9A2C7-DF39-4245-A76E-DFF69A032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B8F83-C9C3-4944-B5E9-7D4802B06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F1F9-67C4-4942-8463-761D64534DC0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033AE-ACA6-4682-BA87-F3A8EEEA7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5F628-7BD5-4AB5-9AC8-39B4115C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083D-C5EA-4719-ABD0-F282825D4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84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3D6CC-D5A6-4133-9DBC-BCE6626A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47D17-6653-43E8-9754-8308A923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A4D6D-7A14-491E-A134-9F8EC41BB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4514E-0922-4831-89C3-73DA06828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8DA7D-EB26-4B46-AB72-ABB953F60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14D284-C355-4D15-8027-20F3D0BD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F1F9-67C4-4942-8463-761D64534DC0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04A3E5-CBB7-4338-935E-2CD528E2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EFA50-57AE-4A3A-9959-74AD1549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083D-C5EA-4719-ABD0-F282825D4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04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75249-EEB6-4F2D-8F38-8E234B053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2A6EE-6414-4D48-8C4B-D164C6CE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F1F9-67C4-4942-8463-761D64534DC0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1CD35-3475-435F-9471-C14805CA8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E0150-A6D7-4E22-92FF-D4A46D567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083D-C5EA-4719-ABD0-F282825D4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76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3D350-ED85-4DE3-994F-0E498879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F1F9-67C4-4942-8463-761D64534DC0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E7437B-F04D-4052-877C-980675DB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B49F6-5958-4C93-ADF7-94AEAEDB1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083D-C5EA-4719-ABD0-F282825D4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94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51260-CB1E-4BFF-944C-193D4D04E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F40C4-B9F1-4220-A638-64362108F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61C32-A24C-4CFF-9AD6-9EED1DAB8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D62AB-4316-43BE-A96B-1DAE3F759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F1F9-67C4-4942-8463-761D64534DC0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5E4C6-8B9D-431D-B81B-E870440C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59A8F-3391-47EE-B965-394A4699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083D-C5EA-4719-ABD0-F282825D4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57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6286-FC2D-407F-ACD9-8C03D4D1F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718907-5014-4AD5-BFBE-F409F34A7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8B9C4F-95EA-4373-A2FE-B0AB85E63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30F70-5BF8-4830-ADB4-B5E515585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F1F9-67C4-4942-8463-761D64534DC0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1B6F5-97FD-4E11-9C76-30C7B5B8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65173-3E1F-448B-A552-8A8FE306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083D-C5EA-4719-ABD0-F282825D4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09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68F8D8-754C-4304-B90E-566F61E15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E5683-BAC8-4E3B-A0BE-1DAA237A6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FB722-010D-426B-8992-A273CB6B1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3F1F9-67C4-4942-8463-761D64534DC0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59712-A270-4B49-B9A5-3720E1505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B3607-98A8-4E0A-9F4D-24F9881AD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B083D-C5EA-4719-ABD0-F282825D4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3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hyperlink" Target="https://www.bbc.co.uk/bitesize/examspecs/zr8bmfr" TargetMode="External"/><Relationship Id="rId26" Type="http://schemas.openxmlformats.org/officeDocument/2006/relationships/hyperlink" Target="https://francesdesdecero.wordpress.com/2015/10/01/les-nombres/" TargetMode="External"/><Relationship Id="rId39" Type="http://schemas.openxmlformats.org/officeDocument/2006/relationships/image" Target="../media/image15.jpeg"/><Relationship Id="rId21" Type="http://schemas.openxmlformats.org/officeDocument/2006/relationships/hyperlink" Target="https://drkblog.wordpress.com/" TargetMode="External"/><Relationship Id="rId34" Type="http://schemas.openxmlformats.org/officeDocument/2006/relationships/hyperlink" Target="http://radio.garden/visit/paris/B7DS4V1m" TargetMode="External"/><Relationship Id="rId42" Type="http://schemas.openxmlformats.org/officeDocument/2006/relationships/hyperlink" Target="https://www.newsinslowfrench.com/french-podcast" TargetMode="External"/><Relationship Id="rId47" Type="http://schemas.openxmlformats.org/officeDocument/2006/relationships/image" Target="../media/image18.png"/><Relationship Id="rId50" Type="http://schemas.openxmlformats.org/officeDocument/2006/relationships/image" Target="../media/image19.png"/><Relationship Id="rId55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app.memrise.com/course/1642024/studio-aqa-gcse-french-higher/" TargetMode="External"/><Relationship Id="rId29" Type="http://schemas.openxmlformats.org/officeDocument/2006/relationships/hyperlink" Target="http://www.pngall.com/eiffel-tower-png" TargetMode="External"/><Relationship Id="rId11" Type="http://schemas.openxmlformats.org/officeDocument/2006/relationships/image" Target="../media/image5.png"/><Relationship Id="rId24" Type="http://schemas.openxmlformats.org/officeDocument/2006/relationships/hyperlink" Target="https://www.blooket.com/set/602bd5495b6336001b32a733" TargetMode="External"/><Relationship Id="rId32" Type="http://schemas.openxmlformats.org/officeDocument/2006/relationships/hyperlink" Target="https://www.bing.com/videos/search?q=french+national+anthem&amp;&amp;view=detail&amp;mid=68CD2CCE83EF0154AD5068CD2CCE83EF0154AD50&amp;&amp;FORM=VRDGAR&amp;ru=%2Fvideos%2Fsearch%3Fq%3Dfrench%2Bnational%2Banthem%26FORM%3DHDRSC4" TargetMode="External"/><Relationship Id="rId37" Type="http://schemas.openxmlformats.org/officeDocument/2006/relationships/hyperlink" Target="http://www.pngall.com/television-png" TargetMode="External"/><Relationship Id="rId40" Type="http://schemas.openxmlformats.org/officeDocument/2006/relationships/hyperlink" Target="https://medium.com/@JoseJovena/can-netflix-spell-success-in-multiple-languages-faad00e4db5c" TargetMode="External"/><Relationship Id="rId45" Type="http://schemas.openxmlformats.org/officeDocument/2006/relationships/image" Target="../media/image17.png"/><Relationship Id="rId53" Type="http://schemas.openxmlformats.org/officeDocument/2006/relationships/hyperlink" Target="https://www.languagesonline.org.uk/French/Grammar/Aller_Infinitif/index.htm" TargetMode="External"/><Relationship Id="rId58" Type="http://schemas.openxmlformats.org/officeDocument/2006/relationships/hyperlink" Target="https://bwcet-my.sharepoint.com/:p:/p/lheath_stb/EQ5TpoxT8qRMslR9gwM7TLkBqRlYYy_6gYDv4mKPqJYb4w?e=6rkIRf" TargetMode="External"/><Relationship Id="rId5" Type="http://schemas.openxmlformats.org/officeDocument/2006/relationships/image" Target="../media/image2.png"/><Relationship Id="rId61" Type="http://schemas.openxmlformats.org/officeDocument/2006/relationships/image" Target="../media/image23.png"/><Relationship Id="rId19" Type="http://schemas.openxmlformats.org/officeDocument/2006/relationships/hyperlink" Target="https://www.youtube.com/channel/UCjt5aCibc8pUxIGn4af8-Jw" TargetMode="External"/><Relationship Id="rId14" Type="http://schemas.openxmlformats.org/officeDocument/2006/relationships/hyperlink" Target="https://barotrauma.gamepedia.com/Crate_shelf" TargetMode="External"/><Relationship Id="rId22" Type="http://schemas.openxmlformats.org/officeDocument/2006/relationships/image" Target="../media/image8.png"/><Relationship Id="rId27" Type="http://schemas.openxmlformats.org/officeDocument/2006/relationships/hyperlink" Target="https://www.bing.com/videos/search?q=explore+paris+griff+rhys+jones&amp;&amp;view=detail&amp;mid=1FA723ABB2D28A4D824D1FA723ABB2D28A4D824D&amp;&amp;FORM=VRDGAR&amp;ru=%2Fvideos%2Fsearch%3Fq%3Dexplore%2520paris%2520griff%2520rhys%2520jones%26qs%3Dn%26form%3DQBVR%26sp%3D-1%26pq%3Dexplore%2520paris%2520griff%2520rhys%2520jone%26sc%3D0-29%26sk%3D%26cvid%3DEA504ABFD0A8434A836BDCFD5133F11F" TargetMode="External"/><Relationship Id="rId30" Type="http://schemas.openxmlformats.org/officeDocument/2006/relationships/hyperlink" Target="https://www.wordreference.com/" TargetMode="External"/><Relationship Id="rId35" Type="http://schemas.openxmlformats.org/officeDocument/2006/relationships/image" Target="../media/image13.png"/><Relationship Id="rId43" Type="http://schemas.openxmlformats.org/officeDocument/2006/relationships/image" Target="../media/image16.png"/><Relationship Id="rId48" Type="http://schemas.openxmlformats.org/officeDocument/2006/relationships/hyperlink" Target="https://www.bing.com/videos/search?q=google+translate+sings+moana&amp;docid=608016775265388591&amp;mid=9BF4F208C26942005D909BF4F208C26942005D90&amp;view=detail&amp;FORM=VIRE" TargetMode="External"/><Relationship Id="rId56" Type="http://schemas.openxmlformats.org/officeDocument/2006/relationships/hyperlink" Target="https://www.youtube.com/watch?v=z2IrJ0DB0Xg" TargetMode="External"/><Relationship Id="rId8" Type="http://schemas.openxmlformats.org/officeDocument/2006/relationships/hyperlink" Target="https://freepngimg.com/png/47130-office-chair-png-file-hd" TargetMode="External"/><Relationship Id="rId51" Type="http://schemas.openxmlformats.org/officeDocument/2006/relationships/hyperlink" Target="https://www.languagesonline.org.uk/French/Grammar/Begin_Perfect_Tense/index.htm" TargetMode="External"/><Relationship Id="rId3" Type="http://schemas.openxmlformats.org/officeDocument/2006/relationships/image" Target="../media/image1.jpeg"/><Relationship Id="rId12" Type="http://schemas.openxmlformats.org/officeDocument/2006/relationships/hyperlink" Target="https://pixabay.com/en/bookshelves-rack-shelves-160438/" TargetMode="External"/><Relationship Id="rId17" Type="http://schemas.openxmlformats.org/officeDocument/2006/relationships/hyperlink" Target="https://app.senecalearning.com/classroom/course/3833ef93-a143-4570-bf2b-da6077cbc35d" TargetMode="External"/><Relationship Id="rId25" Type="http://schemas.openxmlformats.org/officeDocument/2006/relationships/image" Target="../media/image9.png"/><Relationship Id="rId33" Type="http://schemas.openxmlformats.org/officeDocument/2006/relationships/image" Target="../media/image12.png"/><Relationship Id="rId38" Type="http://schemas.openxmlformats.org/officeDocument/2006/relationships/hyperlink" Target="https://www.netflix.com/gb/title/80123740" TargetMode="External"/><Relationship Id="rId46" Type="http://schemas.openxmlformats.org/officeDocument/2006/relationships/hyperlink" Target="http://www.pngall.com/christian-cross-png" TargetMode="External"/><Relationship Id="rId59" Type="http://schemas.openxmlformats.org/officeDocument/2006/relationships/image" Target="../media/image22.png"/><Relationship Id="rId20" Type="http://schemas.openxmlformats.org/officeDocument/2006/relationships/image" Target="../media/image7.png"/><Relationship Id="rId41" Type="http://schemas.openxmlformats.org/officeDocument/2006/relationships/hyperlink" Target="https://www.languagesonline.org.uk/French/Grammar/Present_Tense/index.htm" TargetMode="External"/><Relationship Id="rId54" Type="http://schemas.openxmlformats.org/officeDocument/2006/relationships/hyperlink" Target="https://www.youtube.com/watch?v=MnUWNIN3zs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eedpix.com/photo/download/1266117/whiteboard-clipart-teaching-meeting-business-board-education-white-office" TargetMode="External"/><Relationship Id="rId15" Type="http://schemas.openxmlformats.org/officeDocument/2006/relationships/hyperlink" Target="https://classroom.thenational.academy/subjects-by-key-stage/key-stage-4/subjects/french" TargetMode="External"/><Relationship Id="rId23" Type="http://schemas.openxmlformats.org/officeDocument/2006/relationships/hyperlink" Target="https://pixabay.com/en/book-education-shelf-library-158441/" TargetMode="External"/><Relationship Id="rId28" Type="http://schemas.openxmlformats.org/officeDocument/2006/relationships/image" Target="../media/image10.png"/><Relationship Id="rId36" Type="http://schemas.openxmlformats.org/officeDocument/2006/relationships/image" Target="../media/image14.png"/><Relationship Id="rId49" Type="http://schemas.openxmlformats.org/officeDocument/2006/relationships/hyperlink" Target="https://twitter.com/french_word" TargetMode="External"/><Relationship Id="rId57" Type="http://schemas.openxmlformats.org/officeDocument/2006/relationships/image" Target="../media/image21.png"/><Relationship Id="rId10" Type="http://schemas.openxmlformats.org/officeDocument/2006/relationships/hyperlink" Target="https://pixabay.com/en/table-wooden-desk-furniture-23627/" TargetMode="External"/><Relationship Id="rId31" Type="http://schemas.openxmlformats.org/officeDocument/2006/relationships/image" Target="../media/image11.png"/><Relationship Id="rId44" Type="http://schemas.openxmlformats.org/officeDocument/2006/relationships/hyperlink" Target="https://gbr01.safelinks.protection.outlook.com/?url=https%3A%2F%2Fyoutu.be%2FhTDtmLv1glo&amp;data=04%7C01%7Cmmarsland%40stb.bwcet.com%7Cfc4d2671f6b84bcb512a08d8d19d5881%7Cdc2301ac9dcf41af92b86eead97a5fa4%7C1%7C0%7C637489821004387113%7CUnknown%7CTWFpbGZsb3d8eyJWIjoiMC4wLjAwMDAiLCJQIjoiV2luMzIiLCJBTiI6Ik1haWwiLCJXVCI6Mn0%3D%7C1000&amp;sdata=8NEEKnZhbZCJA8opkCgFuQkdojd0PSUIOjHhMBzFQyI%3D&amp;reserved=0" TargetMode="External"/><Relationship Id="rId52" Type="http://schemas.openxmlformats.org/officeDocument/2006/relationships/hyperlink" Target="https://www.languagesonline.org.uk/French/Grammar/Imperfect/index.htm" TargetMode="External"/><Relationship Id="rId60" Type="http://schemas.openxmlformats.org/officeDocument/2006/relationships/hyperlink" Target="https://lyricstraining.com/app?nr=1&amp;~channel=web&amp;~feature=redirect&amp;~campaign=none&amp;ref=https%3A%2F%2Flyricstraining.com%2Fes" TargetMode="External"/><Relationship Id="rId4" Type="http://schemas.openxmlformats.org/officeDocument/2006/relationships/hyperlink" Target="https://www.publicdomainpictures.net/en/view-image.php?image=111350&amp;picture=room-interior-empty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3F356-EAA0-4773-904C-D0FDAEFCE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7647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0EF73-86A2-4431-BB6B-D4CCAE4E4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7322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1C9B1E23-5209-4A54-8B14-39F14A22D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4682"/>
            <a:ext cx="12192000" cy="6917027"/>
          </a:xfrm>
          <a:prstGeom prst="rect">
            <a:avLst/>
          </a:prstGeom>
        </p:spPr>
      </p:pic>
      <p:pic>
        <p:nvPicPr>
          <p:cNvPr id="14" name="Picture 13" descr="A picture containing text, screenshot, red&#10;&#10;Description automatically generated">
            <a:extLst>
              <a:ext uri="{FF2B5EF4-FFF2-40B4-BE49-F238E27FC236}">
                <a16:creationId xmlns:a16="http://schemas.microsoft.com/office/drawing/2014/main" id="{965CCF51-EF4A-43A9-8397-00FFD5B89C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255409" y="-4682"/>
            <a:ext cx="5911658" cy="4429125"/>
          </a:xfrm>
          <a:prstGeom prst="rect">
            <a:avLst/>
          </a:prstGeom>
        </p:spPr>
      </p:pic>
      <p:pic>
        <p:nvPicPr>
          <p:cNvPr id="22" name="Picture 21" descr="A close - up of a chair&#10;&#10;Description automatically generated with medium confidence">
            <a:extLst>
              <a:ext uri="{FF2B5EF4-FFF2-40B4-BE49-F238E27FC236}">
                <a16:creationId xmlns:a16="http://schemas.microsoft.com/office/drawing/2014/main" id="{F8733C4A-A14A-444F-B896-2ED1D5A67F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21337116">
            <a:off x="-320353" y="3385024"/>
            <a:ext cx="3286127" cy="2821013"/>
          </a:xfrm>
          <a:prstGeom prst="rect">
            <a:avLst/>
          </a:prstGeom>
        </p:spPr>
      </p:pic>
      <p:pic>
        <p:nvPicPr>
          <p:cNvPr id="18" name="Picture 17" descr="A picture containing table, furniture, console table, worktable&#10;&#10;Description automatically generated">
            <a:extLst>
              <a:ext uri="{FF2B5EF4-FFF2-40B4-BE49-F238E27FC236}">
                <a16:creationId xmlns:a16="http://schemas.microsoft.com/office/drawing/2014/main" id="{7A6F9FEC-BE58-4C71-B3A4-B355251E08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9631" y="4087396"/>
            <a:ext cx="4245968" cy="2587387"/>
          </a:xfrm>
          <a:prstGeom prst="rect">
            <a:avLst/>
          </a:prstGeom>
        </p:spPr>
      </p:pic>
      <p:pic>
        <p:nvPicPr>
          <p:cNvPr id="33" name="Picture 32" descr="Background pattern&#10;&#10;Description automatically generated">
            <a:extLst>
              <a:ext uri="{FF2B5EF4-FFF2-40B4-BE49-F238E27FC236}">
                <a16:creationId xmlns:a16="http://schemas.microsoft.com/office/drawing/2014/main" id="{495AAC32-7259-439B-85D4-C6A6863420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-95651" y="479764"/>
            <a:ext cx="3870664" cy="2697369"/>
          </a:xfrm>
          <a:prstGeom prst="rect">
            <a:avLst/>
          </a:prstGeom>
        </p:spPr>
      </p:pic>
      <p:pic>
        <p:nvPicPr>
          <p:cNvPr id="36" name="Picture 35" descr="A picture containing indoor, window&#10;&#10;Description automatically generated">
            <a:extLst>
              <a:ext uri="{FF2B5EF4-FFF2-40B4-BE49-F238E27FC236}">
                <a16:creationId xmlns:a16="http://schemas.microsoft.com/office/drawing/2014/main" id="{601F14D3-94A1-4AAD-A61A-2992780EDB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0157466" y="2267803"/>
            <a:ext cx="1904762" cy="377142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825C1AC-85C9-46DF-B974-49D291D511BC}"/>
              </a:ext>
            </a:extLst>
          </p:cNvPr>
          <p:cNvSpPr/>
          <p:nvPr/>
        </p:nvSpPr>
        <p:spPr>
          <a:xfrm>
            <a:off x="10360240" y="5169671"/>
            <a:ext cx="1473694" cy="8293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Oak Academy lessons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B7B5B4B-B1F0-45D5-8637-520280D22D64}"/>
              </a:ext>
            </a:extLst>
          </p:cNvPr>
          <p:cNvSpPr/>
          <p:nvPr/>
        </p:nvSpPr>
        <p:spPr>
          <a:xfrm>
            <a:off x="10360240" y="4226009"/>
            <a:ext cx="1473694" cy="8293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Memrise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0E2AD1C-5C2A-4224-8B8B-1F53429DCE3B}"/>
              </a:ext>
            </a:extLst>
          </p:cNvPr>
          <p:cNvSpPr/>
          <p:nvPr/>
        </p:nvSpPr>
        <p:spPr>
          <a:xfrm>
            <a:off x="10360240" y="3280371"/>
            <a:ext cx="1473694" cy="8293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Seneca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91C7AC2-E711-4783-869A-13887AF12574}"/>
              </a:ext>
            </a:extLst>
          </p:cNvPr>
          <p:cNvSpPr/>
          <p:nvPr/>
        </p:nvSpPr>
        <p:spPr>
          <a:xfrm>
            <a:off x="10369118" y="2334733"/>
            <a:ext cx="1473694" cy="8293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7" name="Picture 46">
            <a:hlinkClick r:id="rId19"/>
            <a:extLst>
              <a:ext uri="{FF2B5EF4-FFF2-40B4-BE49-F238E27FC236}">
                <a16:creationId xmlns:a16="http://schemas.microsoft.com/office/drawing/2014/main" id="{602238F0-F527-4F2B-914B-98DD5AFDB58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3204168" y="3556135"/>
            <a:ext cx="1510284" cy="1208227"/>
          </a:xfrm>
          <a:prstGeom prst="rect">
            <a:avLst/>
          </a:prstGeom>
        </p:spPr>
      </p:pic>
      <p:pic>
        <p:nvPicPr>
          <p:cNvPr id="50" name="Picture 49" descr="Chart&#10;&#10;Description automatically generated">
            <a:extLst>
              <a:ext uri="{FF2B5EF4-FFF2-40B4-BE49-F238E27FC236}">
                <a16:creationId xmlns:a16="http://schemas.microsoft.com/office/drawing/2014/main" id="{FD23C111-95F6-4989-9F99-D931D551E95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248575" y="1973814"/>
            <a:ext cx="2125803" cy="69843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6BD58500-BF4F-4CED-A9E8-130D62AC5DA3}"/>
              </a:ext>
            </a:extLst>
          </p:cNvPr>
          <p:cNvSpPr txBox="1"/>
          <p:nvPr/>
        </p:nvSpPr>
        <p:spPr>
          <a:xfrm>
            <a:off x="3751684" y="978798"/>
            <a:ext cx="479768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Bonjour la </a:t>
            </a:r>
            <a:r>
              <a:rPr lang="en-GB" sz="1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classe</a:t>
            </a:r>
            <a:r>
              <a:rPr lang="en-GB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!</a:t>
            </a:r>
          </a:p>
          <a:p>
            <a:pPr algn="ctr"/>
            <a:endParaRPr lang="en-GB" sz="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1300" dirty="0">
                <a:solidFill>
                  <a:srgbClr val="0070C0"/>
                </a:solidFill>
                <a:latin typeface="Comic Sans MS" panose="030F0702030302020204" pitchFamily="66" charset="0"/>
              </a:rPr>
              <a:t>Navigate your way around our virtual classroom. </a:t>
            </a:r>
          </a:p>
          <a:p>
            <a:pPr algn="ctr"/>
            <a:endParaRPr lang="en-GB" sz="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300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find links cultural videos, grammar quizzes </a:t>
            </a:r>
            <a:r>
              <a:rPr lang="en-GB" sz="1300">
                <a:solidFill>
                  <a:srgbClr val="0070C0"/>
                </a:solidFill>
                <a:latin typeface="Comic Sans MS" panose="030F0702030302020204" pitchFamily="66" charset="0"/>
              </a:rPr>
              <a:t>and websites.</a:t>
            </a:r>
            <a:endParaRPr lang="en-GB" sz="13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en-GB" sz="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300" dirty="0">
                <a:solidFill>
                  <a:srgbClr val="0070C0"/>
                </a:solidFill>
                <a:latin typeface="Comic Sans MS" panose="030F0702030302020204" pitchFamily="66" charset="0"/>
              </a:rPr>
              <a:t>There are also some challenges and links to French radio, Netflix movies and YouTube. </a:t>
            </a:r>
          </a:p>
          <a:p>
            <a:pPr algn="ctr"/>
            <a:endParaRPr lang="en-GB" sz="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300" dirty="0">
                <a:solidFill>
                  <a:srgbClr val="0070C0"/>
                </a:solidFill>
                <a:latin typeface="Comic Sans MS" panose="030F0702030302020204" pitchFamily="66" charset="0"/>
              </a:rPr>
              <a:t>Enjoy! </a:t>
            </a:r>
          </a:p>
        </p:txBody>
      </p:sp>
      <p:pic>
        <p:nvPicPr>
          <p:cNvPr id="58" name="Picture 57" descr="Diagram&#10;&#10;Description automatically generated with medium confidence">
            <a:hlinkClick r:id="rId24"/>
            <a:extLst>
              <a:ext uri="{FF2B5EF4-FFF2-40B4-BE49-F238E27FC236}">
                <a16:creationId xmlns:a16="http://schemas.microsoft.com/office/drawing/2014/main" id="{C6459826-746D-4225-A3F4-55351731486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>
            <a:off x="10502315" y="177628"/>
            <a:ext cx="1559913" cy="852969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64" name="Picture 63" descr="A picture containing building, tower, dome&#10;&#10;Description automatically generated">
            <a:hlinkClick r:id="rId27"/>
            <a:extLst>
              <a:ext uri="{FF2B5EF4-FFF2-40B4-BE49-F238E27FC236}">
                <a16:creationId xmlns:a16="http://schemas.microsoft.com/office/drawing/2014/main" id="{94052BF5-E691-42DA-9815-C0834725429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9"/>
              </a:ext>
            </a:extLst>
          </a:blip>
          <a:stretch>
            <a:fillRect/>
          </a:stretch>
        </p:blipFill>
        <p:spPr>
          <a:xfrm>
            <a:off x="-34988" y="135482"/>
            <a:ext cx="1661876" cy="934893"/>
          </a:xfrm>
          <a:prstGeom prst="rect">
            <a:avLst/>
          </a:prstGeom>
        </p:spPr>
      </p:pic>
      <p:pic>
        <p:nvPicPr>
          <p:cNvPr id="1026" name="Picture 2">
            <a:hlinkClick r:id="rId30"/>
            <a:extLst>
              <a:ext uri="{FF2B5EF4-FFF2-40B4-BE49-F238E27FC236}">
                <a16:creationId xmlns:a16="http://schemas.microsoft.com/office/drawing/2014/main" id="{2BD23563-F7A9-43C2-B783-7D0844D76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1" r="21204"/>
          <a:stretch/>
        </p:blipFill>
        <p:spPr bwMode="auto">
          <a:xfrm>
            <a:off x="3076391" y="-61458"/>
            <a:ext cx="735180" cy="126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hlinkClick r:id="rId32"/>
            <a:extLst>
              <a:ext uri="{FF2B5EF4-FFF2-40B4-BE49-F238E27FC236}">
                <a16:creationId xmlns:a16="http://schemas.microsoft.com/office/drawing/2014/main" id="{5026907C-0D0B-4010-96DF-3FD67F254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599" y="327914"/>
            <a:ext cx="1017972" cy="66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6D23752-4FA1-4E08-9AB9-92636FCB5031}"/>
              </a:ext>
            </a:extLst>
          </p:cNvPr>
          <p:cNvSpPr txBox="1"/>
          <p:nvPr/>
        </p:nvSpPr>
        <p:spPr>
          <a:xfrm>
            <a:off x="3862812" y="418101"/>
            <a:ext cx="3753071" cy="2923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300" b="1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Welcome to our Virtual French Classroom!</a:t>
            </a:r>
            <a:endParaRPr lang="en-GB" sz="1300" dirty="0">
              <a:latin typeface="Comic Sans MS" panose="030F0702030302020204" pitchFamily="66" charset="0"/>
            </a:endParaRPr>
          </a:p>
        </p:txBody>
      </p:sp>
      <p:pic>
        <p:nvPicPr>
          <p:cNvPr id="1034" name="Picture 10">
            <a:hlinkClick r:id="rId34"/>
            <a:extLst>
              <a:ext uri="{FF2B5EF4-FFF2-40B4-BE49-F238E27FC236}">
                <a16:creationId xmlns:a16="http://schemas.microsoft.com/office/drawing/2014/main" id="{8A4F4592-84EA-46C0-9BB0-3A416408C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908" y="1925848"/>
            <a:ext cx="857766" cy="85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text, electronics, monitor, display&#10;&#10;Description automatically generated">
            <a:extLst>
              <a:ext uri="{FF2B5EF4-FFF2-40B4-BE49-F238E27FC236}">
                <a16:creationId xmlns:a16="http://schemas.microsoft.com/office/drawing/2014/main" id="{5227923D-F97E-4013-9E30-FCECD59CF0A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7"/>
              </a:ext>
            </a:extLst>
          </a:blip>
          <a:stretch>
            <a:fillRect/>
          </a:stretch>
        </p:blipFill>
        <p:spPr>
          <a:xfrm>
            <a:off x="1107641" y="783684"/>
            <a:ext cx="1507956" cy="1118484"/>
          </a:xfrm>
          <a:prstGeom prst="rect">
            <a:avLst/>
          </a:prstGeom>
        </p:spPr>
      </p:pic>
      <p:pic>
        <p:nvPicPr>
          <p:cNvPr id="104" name="Picture 103" descr="Logo&#10;&#10;Description automatically generated">
            <a:hlinkClick r:id="rId38"/>
            <a:extLst>
              <a:ext uri="{FF2B5EF4-FFF2-40B4-BE49-F238E27FC236}">
                <a16:creationId xmlns:a16="http://schemas.microsoft.com/office/drawing/2014/main" id="{E8EFD356-DAE2-47A0-BF16-1C8CAE9EC5D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0"/>
              </a:ext>
            </a:extLst>
          </a:blip>
          <a:stretch>
            <a:fillRect/>
          </a:stretch>
        </p:blipFill>
        <p:spPr>
          <a:xfrm>
            <a:off x="1169255" y="816802"/>
            <a:ext cx="1402890" cy="774552"/>
          </a:xfrm>
          <a:prstGeom prst="rect">
            <a:avLst/>
          </a:prstGeom>
        </p:spPr>
      </p:pic>
      <p:sp>
        <p:nvSpPr>
          <p:cNvPr id="23" name="TextBox 22">
            <a:hlinkClick r:id="rId41"/>
            <a:extLst>
              <a:ext uri="{FF2B5EF4-FFF2-40B4-BE49-F238E27FC236}">
                <a16:creationId xmlns:a16="http://schemas.microsoft.com/office/drawing/2014/main" id="{73689B45-F249-4758-B05D-EF826C3B3216}"/>
              </a:ext>
            </a:extLst>
          </p:cNvPr>
          <p:cNvSpPr txBox="1"/>
          <p:nvPr/>
        </p:nvSpPr>
        <p:spPr>
          <a:xfrm flipH="1">
            <a:off x="176362" y="2310016"/>
            <a:ext cx="1349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Comic Sans MS" panose="030F0702030302020204" pitchFamily="66" charset="0"/>
              </a:rPr>
              <a:t>Present Tense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F02EAB8-1ED0-4072-8DAE-E0E594429175}"/>
              </a:ext>
            </a:extLst>
          </p:cNvPr>
          <p:cNvSpPr/>
          <p:nvPr/>
        </p:nvSpPr>
        <p:spPr>
          <a:xfrm>
            <a:off x="5029078" y="5550339"/>
            <a:ext cx="3685646" cy="105582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>
            <a:hlinkClick r:id="rId42"/>
            <a:extLst>
              <a:ext uri="{FF2B5EF4-FFF2-40B4-BE49-F238E27FC236}">
                <a16:creationId xmlns:a16="http://schemas.microsoft.com/office/drawing/2014/main" id="{18CC1E25-FE3D-4FC7-9D58-079B09297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444" y="4952214"/>
            <a:ext cx="36671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text&#10;&#10;Description automatically generated">
            <a:hlinkClick r:id="rId44"/>
            <a:extLst>
              <a:ext uri="{FF2B5EF4-FFF2-40B4-BE49-F238E27FC236}">
                <a16:creationId xmlns:a16="http://schemas.microsoft.com/office/drawing/2014/main" id="{6F5C257D-CAD7-445B-AC0E-12901E4B568B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6"/>
              </a:ext>
            </a:extLst>
          </a:blip>
          <a:stretch>
            <a:fillRect/>
          </a:stretch>
        </p:blipFill>
        <p:spPr>
          <a:xfrm>
            <a:off x="39631" y="2820577"/>
            <a:ext cx="519345" cy="851385"/>
          </a:xfrm>
          <a:prstGeom prst="rect">
            <a:avLst/>
          </a:prstGeom>
        </p:spPr>
      </p:pic>
      <p:pic>
        <p:nvPicPr>
          <p:cNvPr id="44" name="Picture 10" descr="See the source image">
            <a:extLst>
              <a:ext uri="{FF2B5EF4-FFF2-40B4-BE49-F238E27FC236}">
                <a16:creationId xmlns:a16="http://schemas.microsoft.com/office/drawing/2014/main" id="{194C858F-FAC6-4255-BB10-CCC0C2745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85" y="5445490"/>
            <a:ext cx="1492992" cy="141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: Rounded Corners 33">
            <a:hlinkClick r:id="rId48"/>
            <a:extLst>
              <a:ext uri="{FF2B5EF4-FFF2-40B4-BE49-F238E27FC236}">
                <a16:creationId xmlns:a16="http://schemas.microsoft.com/office/drawing/2014/main" id="{8187D8A9-2550-4C47-B96D-30126AE3012F}"/>
              </a:ext>
            </a:extLst>
          </p:cNvPr>
          <p:cNvSpPr/>
          <p:nvPr/>
        </p:nvSpPr>
        <p:spPr>
          <a:xfrm>
            <a:off x="2514710" y="5862350"/>
            <a:ext cx="1231317" cy="7817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BIN!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Google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Translate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Sings</a:t>
            </a:r>
          </a:p>
        </p:txBody>
      </p:sp>
      <p:pic>
        <p:nvPicPr>
          <p:cNvPr id="45" name="Picture 44">
            <a:hlinkClick r:id="rId49"/>
            <a:extLst>
              <a:ext uri="{FF2B5EF4-FFF2-40B4-BE49-F238E27FC236}">
                <a16:creationId xmlns:a16="http://schemas.microsoft.com/office/drawing/2014/main" id="{FAF07B6A-6D56-4E98-B3AF-F25C7EE72A2A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5711270" y="3591333"/>
            <a:ext cx="1560711" cy="938865"/>
          </a:xfrm>
          <a:prstGeom prst="rect">
            <a:avLst/>
          </a:prstGeom>
        </p:spPr>
      </p:pic>
      <p:sp>
        <p:nvSpPr>
          <p:cNvPr id="65" name="TextBox 64">
            <a:hlinkClick r:id="rId41"/>
            <a:extLst>
              <a:ext uri="{FF2B5EF4-FFF2-40B4-BE49-F238E27FC236}">
                <a16:creationId xmlns:a16="http://schemas.microsoft.com/office/drawing/2014/main" id="{5555F105-3166-4328-8B01-D4C642B6E291}"/>
              </a:ext>
            </a:extLst>
          </p:cNvPr>
          <p:cNvSpPr txBox="1"/>
          <p:nvPr/>
        </p:nvSpPr>
        <p:spPr>
          <a:xfrm flipH="1">
            <a:off x="342026" y="2475228"/>
            <a:ext cx="1349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  <a:hlinkClick r:id="rId5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Perfect Tense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66" name="TextBox 65">
            <a:hlinkClick r:id="rId52"/>
            <a:extLst>
              <a:ext uri="{FF2B5EF4-FFF2-40B4-BE49-F238E27FC236}">
                <a16:creationId xmlns:a16="http://schemas.microsoft.com/office/drawing/2014/main" id="{40388F4F-F731-4771-8B51-857950F9A798}"/>
              </a:ext>
            </a:extLst>
          </p:cNvPr>
          <p:cNvSpPr txBox="1"/>
          <p:nvPr/>
        </p:nvSpPr>
        <p:spPr>
          <a:xfrm rot="5400000" flipH="1">
            <a:off x="1307966" y="2148887"/>
            <a:ext cx="9075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50" dirty="0">
                <a:latin typeface="Comic Sans MS" panose="030F0702030302020204" pitchFamily="66" charset="0"/>
              </a:rPr>
              <a:t>Imperfect </a:t>
            </a:r>
          </a:p>
          <a:p>
            <a:pPr algn="ctr"/>
            <a:r>
              <a:rPr lang="en-GB" sz="950" dirty="0">
                <a:latin typeface="Comic Sans MS" panose="030F0702030302020204" pitchFamily="66" charset="0"/>
              </a:rPr>
              <a:t>Tense</a:t>
            </a:r>
          </a:p>
        </p:txBody>
      </p:sp>
      <p:sp>
        <p:nvSpPr>
          <p:cNvPr id="67" name="TextBox 66">
            <a:hlinkClick r:id="rId53"/>
            <a:extLst>
              <a:ext uri="{FF2B5EF4-FFF2-40B4-BE49-F238E27FC236}">
                <a16:creationId xmlns:a16="http://schemas.microsoft.com/office/drawing/2014/main" id="{EA6266FE-E16F-43C9-9599-28888C3BAF1C}"/>
              </a:ext>
            </a:extLst>
          </p:cNvPr>
          <p:cNvSpPr txBox="1"/>
          <p:nvPr/>
        </p:nvSpPr>
        <p:spPr>
          <a:xfrm rot="5400000" flipH="1">
            <a:off x="1022408" y="2342524"/>
            <a:ext cx="907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Future</a:t>
            </a:r>
          </a:p>
        </p:txBody>
      </p:sp>
      <p:pic>
        <p:nvPicPr>
          <p:cNvPr id="8" name="Picture 7">
            <a:hlinkClick r:id="rId54"/>
            <a:extLst>
              <a:ext uri="{FF2B5EF4-FFF2-40B4-BE49-F238E27FC236}">
                <a16:creationId xmlns:a16="http://schemas.microsoft.com/office/drawing/2014/main" id="{94FB672C-B6BA-4715-AE1C-D8AB3E094109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4282675" y="3456895"/>
            <a:ext cx="1173635" cy="1169172"/>
          </a:xfrm>
          <a:prstGeom prst="rect">
            <a:avLst/>
          </a:prstGeom>
        </p:spPr>
      </p:pic>
      <p:pic>
        <p:nvPicPr>
          <p:cNvPr id="11" name="Picture 10">
            <a:hlinkClick r:id="rId56"/>
            <a:extLst>
              <a:ext uri="{FF2B5EF4-FFF2-40B4-BE49-F238E27FC236}">
                <a16:creationId xmlns:a16="http://schemas.microsoft.com/office/drawing/2014/main" id="{0E712750-A05C-447D-A819-82A208E4402D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7405858" y="3437909"/>
            <a:ext cx="1175760" cy="1208227"/>
          </a:xfrm>
          <a:prstGeom prst="rect">
            <a:avLst/>
          </a:prstGeom>
        </p:spPr>
      </p:pic>
      <p:sp>
        <p:nvSpPr>
          <p:cNvPr id="7" name="Hexagon 6">
            <a:hlinkClick r:id="rId58"/>
            <a:extLst>
              <a:ext uri="{FF2B5EF4-FFF2-40B4-BE49-F238E27FC236}">
                <a16:creationId xmlns:a16="http://schemas.microsoft.com/office/drawing/2014/main" id="{9F28B0CD-E9A6-4970-9BB8-0DCEA57FB038}"/>
              </a:ext>
            </a:extLst>
          </p:cNvPr>
          <p:cNvSpPr/>
          <p:nvPr/>
        </p:nvSpPr>
        <p:spPr>
          <a:xfrm>
            <a:off x="8972680" y="1055524"/>
            <a:ext cx="1320517" cy="109499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80 Key</a:t>
            </a:r>
          </a:p>
          <a:p>
            <a:pPr algn="ctr"/>
            <a:r>
              <a:rPr lang="en-GB" dirty="0"/>
              <a:t>Phrases</a:t>
            </a:r>
          </a:p>
        </p:txBody>
      </p:sp>
      <p:pic>
        <p:nvPicPr>
          <p:cNvPr id="61" name="Picture 5">
            <a:extLst>
              <a:ext uri="{FF2B5EF4-FFF2-40B4-BE49-F238E27FC236}">
                <a16:creationId xmlns:a16="http://schemas.microsoft.com/office/drawing/2014/main" id="{05278838-1EA4-47EC-A071-1EC63EE4E1FD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343977" y="2700137"/>
            <a:ext cx="2306320" cy="2225040"/>
          </a:xfrm>
          <a:prstGeom prst="rect">
            <a:avLst/>
          </a:prstGeom>
        </p:spPr>
      </p:pic>
      <p:pic>
        <p:nvPicPr>
          <p:cNvPr id="6" name="Picture 4" descr="See the source image">
            <a:hlinkClick r:id="rId60"/>
            <a:extLst>
              <a:ext uri="{FF2B5EF4-FFF2-40B4-BE49-F238E27FC236}">
                <a16:creationId xmlns:a16="http://schemas.microsoft.com/office/drawing/2014/main" id="{5D9EE561-2648-412D-AB14-2158D2974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2774803"/>
            <a:ext cx="856402" cy="85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996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EDD6F768CA6349BA04C3B274AF7773" ma:contentTypeVersion="12" ma:contentTypeDescription="Create a new document." ma:contentTypeScope="" ma:versionID="add880e5303402a1bf9dddcb4a2ccd47">
  <xsd:schema xmlns:xsd="http://www.w3.org/2001/XMLSchema" xmlns:xs="http://www.w3.org/2001/XMLSchema" xmlns:p="http://schemas.microsoft.com/office/2006/metadata/properties" xmlns:ns3="9c1cd211-a777-43a1-aa4b-1a2972b04894" xmlns:ns4="fda571a7-0717-497b-8d54-6b9056ec9c55" targetNamespace="http://schemas.microsoft.com/office/2006/metadata/properties" ma:root="true" ma:fieldsID="6e980152bd8b98ece0780a8c630e97e6" ns3:_="" ns4:_="">
    <xsd:import namespace="9c1cd211-a777-43a1-aa4b-1a2972b04894"/>
    <xsd:import namespace="fda571a7-0717-497b-8d54-6b9056ec9c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cd211-a777-43a1-aa4b-1a2972b048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571a7-0717-497b-8d54-6b9056ec9c5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7292E7-242D-4A21-BF4F-998BA749D9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1cd211-a777-43a1-aa4b-1a2972b04894"/>
    <ds:schemaRef ds:uri="fda571a7-0717-497b-8d54-6b9056ec9c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63A23A-5C6F-4739-917B-E91672ED4C55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fda571a7-0717-497b-8d54-6b9056ec9c55"/>
    <ds:schemaRef ds:uri="http://purl.org/dc/dcmitype/"/>
    <ds:schemaRef ds:uri="9c1cd211-a777-43a1-aa4b-1a2972b0489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DE195B6-5001-45D8-8741-F76D5D5B83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73</Words>
  <Application>Microsoft Office PowerPoint</Application>
  <PresentationFormat>Widescreen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L Heath (STB)</dc:creator>
  <cp:lastModifiedBy>Mrs M Marsland (STB)</cp:lastModifiedBy>
  <cp:revision>6</cp:revision>
  <dcterms:created xsi:type="dcterms:W3CDTF">2021-02-24T14:55:49Z</dcterms:created>
  <dcterms:modified xsi:type="dcterms:W3CDTF">2022-06-09T16:12:27Z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0x010100FCEDD6F768CA6349BA04C3B274AF7773</vt:lpwstr>
  </property>
</Properties>
</file>